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7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1368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81239-8E24-4E22-80A1-6B41215C34C6}" type="datetimeFigureOut">
              <a:rPr lang="pt-BR" smtClean="0"/>
              <a:t>06/02/2023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A871-F7C8-4666-981A-B47147F933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784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81239-8E24-4E22-80A1-6B41215C34C6}" type="datetimeFigureOut">
              <a:rPr lang="pt-BR" smtClean="0"/>
              <a:t>06/02/2023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A871-F7C8-4666-981A-B47147F933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9756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81239-8E24-4E22-80A1-6B41215C34C6}" type="datetimeFigureOut">
              <a:rPr lang="pt-BR" smtClean="0"/>
              <a:t>06/02/2023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A871-F7C8-4666-981A-B47147F933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094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81239-8E24-4E22-80A1-6B41215C34C6}" type="datetimeFigureOut">
              <a:rPr lang="pt-BR" smtClean="0"/>
              <a:t>06/02/2023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A871-F7C8-4666-981A-B47147F933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6513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81239-8E24-4E22-80A1-6B41215C34C6}" type="datetimeFigureOut">
              <a:rPr lang="pt-BR" smtClean="0"/>
              <a:t>06/02/2023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A871-F7C8-4666-981A-B47147F933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8453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81239-8E24-4E22-80A1-6B41215C34C6}" type="datetimeFigureOut">
              <a:rPr lang="pt-BR" smtClean="0"/>
              <a:t>06/02/2023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A871-F7C8-4666-981A-B47147F933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1206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81239-8E24-4E22-80A1-6B41215C34C6}" type="datetimeFigureOut">
              <a:rPr lang="pt-BR" smtClean="0"/>
              <a:t>06/02/2023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A871-F7C8-4666-981A-B47147F933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6316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81239-8E24-4E22-80A1-6B41215C34C6}" type="datetimeFigureOut">
              <a:rPr lang="pt-BR" smtClean="0"/>
              <a:t>06/02/2023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A871-F7C8-4666-981A-B47147F933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598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81239-8E24-4E22-80A1-6B41215C34C6}" type="datetimeFigureOut">
              <a:rPr lang="pt-BR" smtClean="0"/>
              <a:t>06/02/2023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A871-F7C8-4666-981A-B47147F933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410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81239-8E24-4E22-80A1-6B41215C34C6}" type="datetimeFigureOut">
              <a:rPr lang="pt-BR" smtClean="0"/>
              <a:t>06/02/2023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A871-F7C8-4666-981A-B47147F933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1643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81239-8E24-4E22-80A1-6B41215C34C6}" type="datetimeFigureOut">
              <a:rPr lang="pt-BR" smtClean="0"/>
              <a:t>06/02/2023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2A871-F7C8-4666-981A-B47147F933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6705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81239-8E24-4E22-80A1-6B41215C34C6}" type="datetimeFigureOut">
              <a:rPr lang="pt-BR" smtClean="0"/>
              <a:t>06/02/2023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2A871-F7C8-4666-981A-B47147F933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8440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998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30593" y="177118"/>
            <a:ext cx="7674123" cy="1325563"/>
          </a:xfrm>
        </p:spPr>
        <p:txBody>
          <a:bodyPr/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O que um </a:t>
            </a:r>
            <a:r>
              <a:rPr lang="pt-BR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 deve ter?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204672" y="2021586"/>
            <a:ext cx="5847637" cy="28409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/>
              <a:t>Um líder que participa da reunião de líderes.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/>
              <a:t>Um líder aprendiz.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/>
              <a:t>Um anfitrião.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/>
              <a:t>8 a 12 pessoas em média.</a:t>
            </a:r>
          </a:p>
        </p:txBody>
      </p:sp>
      <p:pic>
        <p:nvPicPr>
          <p:cNvPr id="1028" name="Picture 4" descr="http://icons.iconarchive.com/icons/aha-soft/large-home/512/Property-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508" y="2021586"/>
            <a:ext cx="2998164" cy="2998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2160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30302" y="177118"/>
            <a:ext cx="7886700" cy="1325563"/>
          </a:xfrm>
        </p:spPr>
        <p:txBody>
          <a:bodyPr/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O que é necessário para ter um </a:t>
            </a:r>
            <a:r>
              <a:rPr lang="pt-BR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Supervisor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204672" y="2021586"/>
            <a:ext cx="5847637" cy="31828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/>
              <a:t>3 pequenos grupos estruturados funcionando.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/>
              <a:t>O supervisor deve ter experiência na liderança de um PG.</a:t>
            </a:r>
          </a:p>
        </p:txBody>
      </p:sp>
      <p:grpSp>
        <p:nvGrpSpPr>
          <p:cNvPr id="4" name="Grupo 3"/>
          <p:cNvGrpSpPr/>
          <p:nvPr/>
        </p:nvGrpSpPr>
        <p:grpSpPr>
          <a:xfrm>
            <a:off x="611558" y="2315617"/>
            <a:ext cx="2062792" cy="2594739"/>
            <a:chOff x="2469839" y="4706554"/>
            <a:chExt cx="1469666" cy="1713109"/>
          </a:xfrm>
        </p:grpSpPr>
        <p:pic>
          <p:nvPicPr>
            <p:cNvPr id="3074" name="Picture 2" descr="http://icon-icons.com/icons2/35/PNG/512/Caucasian_female_head_woman_person_2855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69839" y="4706554"/>
              <a:ext cx="1469666" cy="14696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Shape 138"/>
            <p:cNvSpPr/>
            <p:nvPr/>
          </p:nvSpPr>
          <p:spPr>
            <a:xfrm>
              <a:off x="2667280" y="6176220"/>
              <a:ext cx="928047" cy="2434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ctr">
                <a:defRPr sz="1800">
                  <a:solidFill>
                    <a:srgbClr val="000000"/>
                  </a:solidFill>
                </a:defRPr>
              </a:pPr>
              <a:r>
                <a:rPr lang="pt-BR" sz="1700" b="1" dirty="0">
                  <a:solidFill>
                    <a:srgbClr val="414141"/>
                  </a:solidFill>
                </a:rPr>
                <a:t>Supervisão</a:t>
              </a:r>
              <a:endParaRPr sz="1700" b="1" dirty="0">
                <a:solidFill>
                  <a:srgbClr val="41414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26204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7394" y="152108"/>
            <a:ext cx="7886700" cy="1325563"/>
          </a:xfrm>
        </p:spPr>
        <p:txBody>
          <a:bodyPr/>
          <a:lstStyle/>
          <a:p>
            <a:pPr algn="ctr"/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O que é necessário para ter um </a:t>
            </a:r>
            <a:r>
              <a:rPr lang="pt-BR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Coordenador</a:t>
            </a: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2956846" y="2615013"/>
            <a:ext cx="6095464" cy="2136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/>
              <a:t>3 supervisores.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/>
              <a:t>O Coordenador deve ter experiência na supervisão de líderes.</a:t>
            </a:r>
          </a:p>
        </p:txBody>
      </p:sp>
      <p:grpSp>
        <p:nvGrpSpPr>
          <p:cNvPr id="3" name="Grupo 2"/>
          <p:cNvGrpSpPr/>
          <p:nvPr/>
        </p:nvGrpSpPr>
        <p:grpSpPr>
          <a:xfrm>
            <a:off x="759820" y="2615013"/>
            <a:ext cx="1711205" cy="2255120"/>
            <a:chOff x="707739" y="2575716"/>
            <a:chExt cx="1711205" cy="2255120"/>
          </a:xfrm>
        </p:grpSpPr>
        <p:sp>
          <p:nvSpPr>
            <p:cNvPr id="9" name="Shape 90"/>
            <p:cNvSpPr/>
            <p:nvPr/>
          </p:nvSpPr>
          <p:spPr>
            <a:xfrm>
              <a:off x="796908" y="4146194"/>
              <a:ext cx="1532869" cy="6846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lang="pt-BR" sz="1700" b="1" dirty="0">
                  <a:solidFill>
                    <a:srgbClr val="414141"/>
                  </a:solidFill>
                </a:rPr>
                <a:t>Coordenação</a:t>
              </a:r>
              <a:endParaRPr sz="1700" b="1" dirty="0">
                <a:solidFill>
                  <a:srgbClr val="414141"/>
                </a:solidFill>
              </a:endParaRPr>
            </a:p>
          </p:txBody>
        </p:sp>
        <p:pic>
          <p:nvPicPr>
            <p:cNvPr id="2050" name="Picture 2" descr="http://icon-icons.com/icons2/35/PNG/512/caucasian_head_man_person_people_avatar_2859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7739" y="2575716"/>
              <a:ext cx="1711205" cy="17112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18198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1"/>
          <p:cNvGrpSpPr/>
          <p:nvPr/>
        </p:nvGrpSpPr>
        <p:grpSpPr>
          <a:xfrm>
            <a:off x="3950265" y="178494"/>
            <a:ext cx="1035804" cy="1270744"/>
            <a:chOff x="9715" y="-438740"/>
            <a:chExt cx="1513523" cy="1978109"/>
          </a:xfrm>
        </p:grpSpPr>
        <p:pic>
          <p:nvPicPr>
            <p:cNvPr id="8" name="pastor.pn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9715" y="-438740"/>
              <a:ext cx="1513523" cy="165582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" name="Shape 90"/>
            <p:cNvSpPr/>
            <p:nvPr/>
          </p:nvSpPr>
          <p:spPr>
            <a:xfrm>
              <a:off x="168258" y="1277465"/>
              <a:ext cx="1196438" cy="26190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ctr">
                <a:defRPr sz="1800">
                  <a:solidFill>
                    <a:srgbClr val="000000"/>
                  </a:solidFill>
                </a:defRPr>
              </a:pPr>
              <a:r>
                <a:rPr sz="1700" b="1" dirty="0">
                  <a:solidFill>
                    <a:srgbClr val="414141"/>
                  </a:solidFill>
                </a:rPr>
                <a:t>PASTOR</a:t>
              </a:r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3950265" y="1906296"/>
            <a:ext cx="1030092" cy="1181863"/>
            <a:chOff x="584865" y="2575716"/>
            <a:chExt cx="1834081" cy="2255120"/>
          </a:xfrm>
        </p:grpSpPr>
        <p:sp>
          <p:nvSpPr>
            <p:cNvPr id="14" name="Shape 90"/>
            <p:cNvSpPr/>
            <p:nvPr/>
          </p:nvSpPr>
          <p:spPr>
            <a:xfrm>
              <a:off x="584865" y="4286921"/>
              <a:ext cx="1834081" cy="5439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ctr">
                <a:defRPr sz="1800">
                  <a:solidFill>
                    <a:srgbClr val="000000"/>
                  </a:solidFill>
                </a:defRPr>
              </a:pPr>
              <a:r>
                <a:rPr lang="pt-BR" sz="1050" b="1" dirty="0">
                  <a:solidFill>
                    <a:srgbClr val="414141"/>
                  </a:solidFill>
                </a:rPr>
                <a:t>Coordenação</a:t>
              </a:r>
              <a:endParaRPr sz="1700" b="1" dirty="0">
                <a:solidFill>
                  <a:srgbClr val="414141"/>
                </a:solidFill>
              </a:endParaRPr>
            </a:p>
          </p:txBody>
        </p:sp>
        <p:pic>
          <p:nvPicPr>
            <p:cNvPr id="15" name="Picture 2" descr="http://icon-icons.com/icons2/35/PNG/512/caucasian_head_man_person_people_avatar_2859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7739" y="2575716"/>
              <a:ext cx="1711205" cy="17112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upo 15"/>
          <p:cNvGrpSpPr/>
          <p:nvPr/>
        </p:nvGrpSpPr>
        <p:grpSpPr>
          <a:xfrm>
            <a:off x="3936042" y="3882903"/>
            <a:ext cx="993812" cy="906000"/>
            <a:chOff x="2469839" y="4706554"/>
            <a:chExt cx="1469666" cy="1713109"/>
          </a:xfrm>
        </p:grpSpPr>
        <p:pic>
          <p:nvPicPr>
            <p:cNvPr id="17" name="Picture 2" descr="http://icon-icons.com/icons2/35/PNG/512/Caucasian_female_head_woman_person_2855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69839" y="4706554"/>
              <a:ext cx="1469666" cy="14696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Shape 138"/>
            <p:cNvSpPr/>
            <p:nvPr/>
          </p:nvSpPr>
          <p:spPr>
            <a:xfrm>
              <a:off x="2568476" y="6176220"/>
              <a:ext cx="1074623" cy="2434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ctr">
                <a:defRPr sz="1800">
                  <a:solidFill>
                    <a:srgbClr val="000000"/>
                  </a:solidFill>
                </a:defRPr>
              </a:pPr>
              <a:r>
                <a:rPr lang="pt-BR" sz="1050" b="1" dirty="0">
                  <a:solidFill>
                    <a:srgbClr val="414141"/>
                  </a:solidFill>
                </a:rPr>
                <a:t>Supervisão</a:t>
              </a:r>
              <a:endParaRPr sz="1050" b="1" dirty="0">
                <a:solidFill>
                  <a:srgbClr val="414141"/>
                </a:solidFill>
              </a:endParaRPr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6954329" y="3882903"/>
            <a:ext cx="993812" cy="906000"/>
            <a:chOff x="2469839" y="4706554"/>
            <a:chExt cx="1469666" cy="1713109"/>
          </a:xfrm>
        </p:grpSpPr>
        <p:pic>
          <p:nvPicPr>
            <p:cNvPr id="20" name="Picture 2" descr="http://icon-icons.com/icons2/35/PNG/512/Caucasian_female_head_woman_person_2855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69839" y="4706554"/>
              <a:ext cx="1469666" cy="14696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Shape 138"/>
            <p:cNvSpPr/>
            <p:nvPr/>
          </p:nvSpPr>
          <p:spPr>
            <a:xfrm>
              <a:off x="2568476" y="6176220"/>
              <a:ext cx="1074623" cy="2434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ctr">
                <a:defRPr sz="1800">
                  <a:solidFill>
                    <a:srgbClr val="000000"/>
                  </a:solidFill>
                </a:defRPr>
              </a:pPr>
              <a:r>
                <a:rPr lang="pt-BR" sz="1050" b="1" dirty="0">
                  <a:solidFill>
                    <a:srgbClr val="414141"/>
                  </a:solidFill>
                </a:rPr>
                <a:t>Supervisão</a:t>
              </a:r>
              <a:endParaRPr sz="1050" b="1" dirty="0">
                <a:solidFill>
                  <a:srgbClr val="414141"/>
                </a:solidFill>
              </a:endParaRPr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986417" y="3882903"/>
            <a:ext cx="993812" cy="906000"/>
            <a:chOff x="2469839" y="4706554"/>
            <a:chExt cx="1469666" cy="1713109"/>
          </a:xfrm>
        </p:grpSpPr>
        <p:pic>
          <p:nvPicPr>
            <p:cNvPr id="23" name="Picture 2" descr="http://icon-icons.com/icons2/35/PNG/512/Caucasian_female_head_woman_person_2855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69839" y="4706554"/>
              <a:ext cx="1469666" cy="14696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Shape 138"/>
            <p:cNvSpPr/>
            <p:nvPr/>
          </p:nvSpPr>
          <p:spPr>
            <a:xfrm>
              <a:off x="2568476" y="6176220"/>
              <a:ext cx="1074623" cy="2434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ctr">
                <a:defRPr sz="1800">
                  <a:solidFill>
                    <a:srgbClr val="000000"/>
                  </a:solidFill>
                </a:defRPr>
              </a:pPr>
              <a:r>
                <a:rPr lang="pt-BR" sz="1050" b="1" dirty="0">
                  <a:solidFill>
                    <a:srgbClr val="414141"/>
                  </a:solidFill>
                </a:rPr>
                <a:t>Supervisão</a:t>
              </a:r>
              <a:endParaRPr sz="1050" b="1" dirty="0">
                <a:solidFill>
                  <a:srgbClr val="414141"/>
                </a:solidFill>
              </a:endParaRPr>
            </a:p>
          </p:txBody>
        </p:sp>
      </p:grpSp>
      <p:grpSp>
        <p:nvGrpSpPr>
          <p:cNvPr id="33" name="Grupo 32"/>
          <p:cNvGrpSpPr/>
          <p:nvPr/>
        </p:nvGrpSpPr>
        <p:grpSpPr>
          <a:xfrm>
            <a:off x="3125272" y="5348418"/>
            <a:ext cx="2615353" cy="1038127"/>
            <a:chOff x="432872" y="5241903"/>
            <a:chExt cx="2615353" cy="1038127"/>
          </a:xfrm>
        </p:grpSpPr>
        <p:grpSp>
          <p:nvGrpSpPr>
            <p:cNvPr id="4" name="Grupo 3"/>
            <p:cNvGrpSpPr/>
            <p:nvPr/>
          </p:nvGrpSpPr>
          <p:grpSpPr>
            <a:xfrm>
              <a:off x="1354537" y="5241903"/>
              <a:ext cx="772023" cy="1038127"/>
              <a:chOff x="1354537" y="5241903"/>
              <a:chExt cx="772023" cy="1038127"/>
            </a:xfrm>
          </p:grpSpPr>
          <p:pic>
            <p:nvPicPr>
              <p:cNvPr id="25" name="Picture 4" descr="http://icons.iconarchive.com/icons/aha-soft/large-home/512/Property-icon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4537" y="5241903"/>
                <a:ext cx="772023" cy="7720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6" name="Shape 138"/>
              <p:cNvSpPr/>
              <p:nvPr/>
            </p:nvSpPr>
            <p:spPr>
              <a:xfrm>
                <a:off x="1529278" y="6084190"/>
                <a:ext cx="428918" cy="1958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 algn="ctr">
                  <a:defRPr sz="1800">
                    <a:solidFill>
                      <a:srgbClr val="000000"/>
                    </a:solidFill>
                  </a:defRPr>
                </a:pPr>
                <a:r>
                  <a:rPr lang="pt-BR" sz="1400" b="1" dirty="0">
                    <a:solidFill>
                      <a:srgbClr val="414141"/>
                    </a:solidFill>
                  </a:rPr>
                  <a:t>PG</a:t>
                </a:r>
                <a:endParaRPr sz="1400" b="1" dirty="0">
                  <a:solidFill>
                    <a:srgbClr val="414141"/>
                  </a:solidFill>
                </a:endParaRPr>
              </a:p>
            </p:txBody>
          </p:sp>
        </p:grpSp>
        <p:grpSp>
          <p:nvGrpSpPr>
            <p:cNvPr id="27" name="Grupo 26"/>
            <p:cNvGrpSpPr/>
            <p:nvPr/>
          </p:nvGrpSpPr>
          <p:grpSpPr>
            <a:xfrm>
              <a:off x="432872" y="5241903"/>
              <a:ext cx="772023" cy="1038127"/>
              <a:chOff x="1354537" y="5241903"/>
              <a:chExt cx="772023" cy="1038127"/>
            </a:xfrm>
          </p:grpSpPr>
          <p:pic>
            <p:nvPicPr>
              <p:cNvPr id="28" name="Picture 4" descr="http://icons.iconarchive.com/icons/aha-soft/large-home/512/Property-icon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4537" y="5241903"/>
                <a:ext cx="772023" cy="7720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9" name="Shape 138"/>
              <p:cNvSpPr/>
              <p:nvPr/>
            </p:nvSpPr>
            <p:spPr>
              <a:xfrm>
                <a:off x="1529278" y="6084190"/>
                <a:ext cx="428918" cy="1958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 algn="ctr">
                  <a:defRPr sz="1800">
                    <a:solidFill>
                      <a:srgbClr val="000000"/>
                    </a:solidFill>
                  </a:defRPr>
                </a:pPr>
                <a:r>
                  <a:rPr lang="pt-BR" sz="1400" b="1" dirty="0">
                    <a:solidFill>
                      <a:srgbClr val="414141"/>
                    </a:solidFill>
                  </a:rPr>
                  <a:t>PG</a:t>
                </a:r>
                <a:endParaRPr sz="1400" b="1" dirty="0">
                  <a:solidFill>
                    <a:srgbClr val="414141"/>
                  </a:solidFill>
                </a:endParaRPr>
              </a:p>
            </p:txBody>
          </p:sp>
        </p:grpSp>
        <p:grpSp>
          <p:nvGrpSpPr>
            <p:cNvPr id="30" name="Grupo 29"/>
            <p:cNvGrpSpPr/>
            <p:nvPr/>
          </p:nvGrpSpPr>
          <p:grpSpPr>
            <a:xfrm>
              <a:off x="2276202" y="5241903"/>
              <a:ext cx="772023" cy="1038127"/>
              <a:chOff x="1354537" y="5241903"/>
              <a:chExt cx="772023" cy="1038127"/>
            </a:xfrm>
          </p:grpSpPr>
          <p:pic>
            <p:nvPicPr>
              <p:cNvPr id="31" name="Picture 4" descr="http://icons.iconarchive.com/icons/aha-soft/large-home/512/Property-icon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4537" y="5241903"/>
                <a:ext cx="772023" cy="7720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2" name="Shape 138"/>
              <p:cNvSpPr/>
              <p:nvPr/>
            </p:nvSpPr>
            <p:spPr>
              <a:xfrm>
                <a:off x="1529278" y="6084190"/>
                <a:ext cx="428918" cy="1958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 algn="ctr">
                  <a:defRPr sz="1800">
                    <a:solidFill>
                      <a:srgbClr val="000000"/>
                    </a:solidFill>
                  </a:defRPr>
                </a:pPr>
                <a:r>
                  <a:rPr lang="pt-BR" sz="1400" b="1" dirty="0">
                    <a:solidFill>
                      <a:srgbClr val="414141"/>
                    </a:solidFill>
                  </a:rPr>
                  <a:t>PG</a:t>
                </a:r>
                <a:endParaRPr sz="1400" b="1" dirty="0">
                  <a:solidFill>
                    <a:srgbClr val="414141"/>
                  </a:solidFill>
                </a:endParaRPr>
              </a:p>
            </p:txBody>
          </p:sp>
        </p:grpSp>
      </p:grpSp>
      <p:grpSp>
        <p:nvGrpSpPr>
          <p:cNvPr id="34" name="Grupo 33"/>
          <p:cNvGrpSpPr/>
          <p:nvPr/>
        </p:nvGrpSpPr>
        <p:grpSpPr>
          <a:xfrm>
            <a:off x="136899" y="5348418"/>
            <a:ext cx="2615353" cy="1038127"/>
            <a:chOff x="432872" y="5241903"/>
            <a:chExt cx="2615353" cy="1038127"/>
          </a:xfrm>
        </p:grpSpPr>
        <p:grpSp>
          <p:nvGrpSpPr>
            <p:cNvPr id="35" name="Grupo 34"/>
            <p:cNvGrpSpPr/>
            <p:nvPr/>
          </p:nvGrpSpPr>
          <p:grpSpPr>
            <a:xfrm>
              <a:off x="1354537" y="5241903"/>
              <a:ext cx="772023" cy="1038127"/>
              <a:chOff x="1354537" y="5241903"/>
              <a:chExt cx="772023" cy="1038127"/>
            </a:xfrm>
          </p:grpSpPr>
          <p:pic>
            <p:nvPicPr>
              <p:cNvPr id="42" name="Picture 4" descr="http://icons.iconarchive.com/icons/aha-soft/large-home/512/Property-icon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4537" y="5241903"/>
                <a:ext cx="772023" cy="7720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3" name="Shape 138"/>
              <p:cNvSpPr/>
              <p:nvPr/>
            </p:nvSpPr>
            <p:spPr>
              <a:xfrm>
                <a:off x="1529278" y="6084190"/>
                <a:ext cx="428918" cy="1958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 algn="ctr">
                  <a:defRPr sz="1800">
                    <a:solidFill>
                      <a:srgbClr val="000000"/>
                    </a:solidFill>
                  </a:defRPr>
                </a:pPr>
                <a:r>
                  <a:rPr lang="pt-BR" sz="1400" b="1" dirty="0">
                    <a:solidFill>
                      <a:srgbClr val="414141"/>
                    </a:solidFill>
                  </a:rPr>
                  <a:t>PG</a:t>
                </a:r>
                <a:endParaRPr sz="1400" b="1" dirty="0">
                  <a:solidFill>
                    <a:srgbClr val="414141"/>
                  </a:solidFill>
                </a:endParaRPr>
              </a:p>
            </p:txBody>
          </p:sp>
        </p:grpSp>
        <p:grpSp>
          <p:nvGrpSpPr>
            <p:cNvPr id="36" name="Grupo 35"/>
            <p:cNvGrpSpPr/>
            <p:nvPr/>
          </p:nvGrpSpPr>
          <p:grpSpPr>
            <a:xfrm>
              <a:off x="432872" y="5241903"/>
              <a:ext cx="772023" cy="1038127"/>
              <a:chOff x="1354537" y="5241903"/>
              <a:chExt cx="772023" cy="1038127"/>
            </a:xfrm>
          </p:grpSpPr>
          <p:pic>
            <p:nvPicPr>
              <p:cNvPr id="40" name="Picture 4" descr="http://icons.iconarchive.com/icons/aha-soft/large-home/512/Property-icon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4537" y="5241903"/>
                <a:ext cx="772023" cy="7720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1" name="Shape 138"/>
              <p:cNvSpPr/>
              <p:nvPr/>
            </p:nvSpPr>
            <p:spPr>
              <a:xfrm>
                <a:off x="1529278" y="6084190"/>
                <a:ext cx="428918" cy="1958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 algn="ctr">
                  <a:defRPr sz="1800">
                    <a:solidFill>
                      <a:srgbClr val="000000"/>
                    </a:solidFill>
                  </a:defRPr>
                </a:pPr>
                <a:r>
                  <a:rPr lang="pt-BR" sz="1400" b="1" dirty="0">
                    <a:solidFill>
                      <a:srgbClr val="414141"/>
                    </a:solidFill>
                  </a:rPr>
                  <a:t>PG</a:t>
                </a:r>
                <a:endParaRPr sz="1400" b="1" dirty="0">
                  <a:solidFill>
                    <a:srgbClr val="414141"/>
                  </a:solidFill>
                </a:endParaRPr>
              </a:p>
            </p:txBody>
          </p:sp>
        </p:grpSp>
        <p:grpSp>
          <p:nvGrpSpPr>
            <p:cNvPr id="37" name="Grupo 36"/>
            <p:cNvGrpSpPr/>
            <p:nvPr/>
          </p:nvGrpSpPr>
          <p:grpSpPr>
            <a:xfrm>
              <a:off x="2276202" y="5241903"/>
              <a:ext cx="772023" cy="1038127"/>
              <a:chOff x="1354537" y="5241903"/>
              <a:chExt cx="772023" cy="1038127"/>
            </a:xfrm>
          </p:grpSpPr>
          <p:pic>
            <p:nvPicPr>
              <p:cNvPr id="38" name="Picture 4" descr="http://icons.iconarchive.com/icons/aha-soft/large-home/512/Property-icon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4537" y="5241903"/>
                <a:ext cx="772023" cy="7720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9" name="Shape 138"/>
              <p:cNvSpPr/>
              <p:nvPr/>
            </p:nvSpPr>
            <p:spPr>
              <a:xfrm>
                <a:off x="1529278" y="6084190"/>
                <a:ext cx="428918" cy="1958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 algn="ctr">
                  <a:defRPr sz="1800">
                    <a:solidFill>
                      <a:srgbClr val="000000"/>
                    </a:solidFill>
                  </a:defRPr>
                </a:pPr>
                <a:r>
                  <a:rPr lang="pt-BR" sz="1400" b="1" dirty="0">
                    <a:solidFill>
                      <a:srgbClr val="414141"/>
                    </a:solidFill>
                  </a:rPr>
                  <a:t>PG</a:t>
                </a:r>
                <a:endParaRPr sz="1400" b="1" dirty="0">
                  <a:solidFill>
                    <a:srgbClr val="414141"/>
                  </a:solidFill>
                </a:endParaRPr>
              </a:p>
            </p:txBody>
          </p:sp>
        </p:grpSp>
      </p:grpSp>
      <p:grpSp>
        <p:nvGrpSpPr>
          <p:cNvPr id="44" name="Grupo 43"/>
          <p:cNvGrpSpPr/>
          <p:nvPr/>
        </p:nvGrpSpPr>
        <p:grpSpPr>
          <a:xfrm>
            <a:off x="6143559" y="5348418"/>
            <a:ext cx="2615353" cy="1038127"/>
            <a:chOff x="432872" y="5241903"/>
            <a:chExt cx="2615353" cy="1038127"/>
          </a:xfrm>
        </p:grpSpPr>
        <p:grpSp>
          <p:nvGrpSpPr>
            <p:cNvPr id="45" name="Grupo 44"/>
            <p:cNvGrpSpPr/>
            <p:nvPr/>
          </p:nvGrpSpPr>
          <p:grpSpPr>
            <a:xfrm>
              <a:off x="1354537" y="5241903"/>
              <a:ext cx="772023" cy="1038127"/>
              <a:chOff x="1354537" y="5241903"/>
              <a:chExt cx="772023" cy="1038127"/>
            </a:xfrm>
          </p:grpSpPr>
          <p:pic>
            <p:nvPicPr>
              <p:cNvPr id="52" name="Picture 4" descr="http://icons.iconarchive.com/icons/aha-soft/large-home/512/Property-icon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4537" y="5241903"/>
                <a:ext cx="772023" cy="7720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3" name="Shape 138"/>
              <p:cNvSpPr/>
              <p:nvPr/>
            </p:nvSpPr>
            <p:spPr>
              <a:xfrm>
                <a:off x="1529278" y="6084190"/>
                <a:ext cx="428918" cy="1958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 algn="ctr">
                  <a:defRPr sz="1800">
                    <a:solidFill>
                      <a:srgbClr val="000000"/>
                    </a:solidFill>
                  </a:defRPr>
                </a:pPr>
                <a:r>
                  <a:rPr lang="pt-BR" sz="1400" b="1" dirty="0">
                    <a:solidFill>
                      <a:srgbClr val="414141"/>
                    </a:solidFill>
                  </a:rPr>
                  <a:t>PG</a:t>
                </a:r>
                <a:endParaRPr sz="1400" b="1" dirty="0">
                  <a:solidFill>
                    <a:srgbClr val="414141"/>
                  </a:solidFill>
                </a:endParaRPr>
              </a:p>
            </p:txBody>
          </p:sp>
        </p:grpSp>
        <p:grpSp>
          <p:nvGrpSpPr>
            <p:cNvPr id="46" name="Grupo 45"/>
            <p:cNvGrpSpPr/>
            <p:nvPr/>
          </p:nvGrpSpPr>
          <p:grpSpPr>
            <a:xfrm>
              <a:off x="432872" y="5241903"/>
              <a:ext cx="772023" cy="1038127"/>
              <a:chOff x="1354537" y="5241903"/>
              <a:chExt cx="772023" cy="1038127"/>
            </a:xfrm>
          </p:grpSpPr>
          <p:pic>
            <p:nvPicPr>
              <p:cNvPr id="50" name="Picture 4" descr="http://icons.iconarchive.com/icons/aha-soft/large-home/512/Property-icon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4537" y="5241903"/>
                <a:ext cx="772023" cy="7720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1" name="Shape 138"/>
              <p:cNvSpPr/>
              <p:nvPr/>
            </p:nvSpPr>
            <p:spPr>
              <a:xfrm>
                <a:off x="1529278" y="6084190"/>
                <a:ext cx="428918" cy="1958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 algn="ctr">
                  <a:defRPr sz="1800">
                    <a:solidFill>
                      <a:srgbClr val="000000"/>
                    </a:solidFill>
                  </a:defRPr>
                </a:pPr>
                <a:r>
                  <a:rPr lang="pt-BR" sz="1400" b="1" dirty="0">
                    <a:solidFill>
                      <a:srgbClr val="414141"/>
                    </a:solidFill>
                  </a:rPr>
                  <a:t>PG</a:t>
                </a:r>
                <a:endParaRPr sz="1400" b="1" dirty="0">
                  <a:solidFill>
                    <a:srgbClr val="414141"/>
                  </a:solidFill>
                </a:endParaRPr>
              </a:p>
            </p:txBody>
          </p:sp>
        </p:grpSp>
        <p:grpSp>
          <p:nvGrpSpPr>
            <p:cNvPr id="47" name="Grupo 46"/>
            <p:cNvGrpSpPr/>
            <p:nvPr/>
          </p:nvGrpSpPr>
          <p:grpSpPr>
            <a:xfrm>
              <a:off x="2276202" y="5241903"/>
              <a:ext cx="772023" cy="1038127"/>
              <a:chOff x="1354537" y="5241903"/>
              <a:chExt cx="772023" cy="1038127"/>
            </a:xfrm>
          </p:grpSpPr>
          <p:pic>
            <p:nvPicPr>
              <p:cNvPr id="48" name="Picture 4" descr="http://icons.iconarchive.com/icons/aha-soft/large-home/512/Property-icon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4537" y="5241903"/>
                <a:ext cx="772023" cy="7720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9" name="Shape 138"/>
              <p:cNvSpPr/>
              <p:nvPr/>
            </p:nvSpPr>
            <p:spPr>
              <a:xfrm>
                <a:off x="1529278" y="6084190"/>
                <a:ext cx="428918" cy="1958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 algn="ctr">
                  <a:defRPr sz="1800">
                    <a:solidFill>
                      <a:srgbClr val="000000"/>
                    </a:solidFill>
                  </a:defRPr>
                </a:pPr>
                <a:r>
                  <a:rPr lang="pt-BR" sz="1400" b="1" dirty="0">
                    <a:solidFill>
                      <a:srgbClr val="414141"/>
                    </a:solidFill>
                  </a:rPr>
                  <a:t>PG</a:t>
                </a:r>
                <a:endParaRPr sz="1400" b="1" dirty="0">
                  <a:solidFill>
                    <a:srgbClr val="414141"/>
                  </a:solidFill>
                </a:endParaRPr>
              </a:p>
            </p:txBody>
          </p:sp>
        </p:grpSp>
      </p:grpSp>
      <p:cxnSp>
        <p:nvCxnSpPr>
          <p:cNvPr id="55" name="Conector reto 54"/>
          <p:cNvCxnSpPr/>
          <p:nvPr/>
        </p:nvCxnSpPr>
        <p:spPr>
          <a:xfrm flipH="1">
            <a:off x="4465311" y="1475116"/>
            <a:ext cx="2856" cy="3709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Conector reto 55"/>
          <p:cNvCxnSpPr/>
          <p:nvPr/>
        </p:nvCxnSpPr>
        <p:spPr>
          <a:xfrm>
            <a:off x="4465311" y="3185722"/>
            <a:ext cx="0" cy="5747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Conector reto 56"/>
          <p:cNvCxnSpPr/>
          <p:nvPr/>
        </p:nvCxnSpPr>
        <p:spPr>
          <a:xfrm>
            <a:off x="5081318" y="3038975"/>
            <a:ext cx="1927027" cy="77306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Conector reto 59"/>
          <p:cNvCxnSpPr/>
          <p:nvPr/>
        </p:nvCxnSpPr>
        <p:spPr>
          <a:xfrm flipH="1">
            <a:off x="1980229" y="3038975"/>
            <a:ext cx="1869075" cy="84392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Conector reto 62"/>
          <p:cNvCxnSpPr/>
          <p:nvPr/>
        </p:nvCxnSpPr>
        <p:spPr>
          <a:xfrm flipH="1">
            <a:off x="1444575" y="4851047"/>
            <a:ext cx="2856" cy="3709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Conector reto 63"/>
          <p:cNvCxnSpPr>
            <a:stCxn id="24" idx="3"/>
          </p:cNvCxnSpPr>
          <p:nvPr/>
        </p:nvCxnSpPr>
        <p:spPr>
          <a:xfrm>
            <a:off x="1779795" y="4724529"/>
            <a:ext cx="630535" cy="49745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Conector reto 64"/>
          <p:cNvCxnSpPr>
            <a:stCxn id="24" idx="1"/>
          </p:cNvCxnSpPr>
          <p:nvPr/>
        </p:nvCxnSpPr>
        <p:spPr>
          <a:xfrm flipH="1">
            <a:off x="520054" y="4724529"/>
            <a:ext cx="533063" cy="5536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8" name="Conector reto 67"/>
          <p:cNvCxnSpPr/>
          <p:nvPr/>
        </p:nvCxnSpPr>
        <p:spPr>
          <a:xfrm flipH="1">
            <a:off x="4374681" y="4918366"/>
            <a:ext cx="2856" cy="3709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Conector reto 68"/>
          <p:cNvCxnSpPr/>
          <p:nvPr/>
        </p:nvCxnSpPr>
        <p:spPr>
          <a:xfrm>
            <a:off x="4709901" y="4791848"/>
            <a:ext cx="630535" cy="49745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Conector reto 69"/>
          <p:cNvCxnSpPr/>
          <p:nvPr/>
        </p:nvCxnSpPr>
        <p:spPr>
          <a:xfrm flipH="1">
            <a:off x="3450160" y="4791848"/>
            <a:ext cx="533063" cy="5536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Conector reto 70"/>
          <p:cNvCxnSpPr/>
          <p:nvPr/>
        </p:nvCxnSpPr>
        <p:spPr>
          <a:xfrm flipH="1">
            <a:off x="7424615" y="4926992"/>
            <a:ext cx="2856" cy="3709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Conector reto 71"/>
          <p:cNvCxnSpPr/>
          <p:nvPr/>
        </p:nvCxnSpPr>
        <p:spPr>
          <a:xfrm>
            <a:off x="7759835" y="4800474"/>
            <a:ext cx="630535" cy="49745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Conector reto 72"/>
          <p:cNvCxnSpPr/>
          <p:nvPr/>
        </p:nvCxnSpPr>
        <p:spPr>
          <a:xfrm flipH="1">
            <a:off x="6500094" y="4800474"/>
            <a:ext cx="533063" cy="5536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163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1"/>
          <p:cNvGrpSpPr/>
          <p:nvPr/>
        </p:nvGrpSpPr>
        <p:grpSpPr>
          <a:xfrm>
            <a:off x="3856779" y="3143860"/>
            <a:ext cx="1111823" cy="1577723"/>
            <a:chOff x="9715" y="-684676"/>
            <a:chExt cx="1624602" cy="2455970"/>
          </a:xfrm>
        </p:grpSpPr>
        <p:pic>
          <p:nvPicPr>
            <p:cNvPr id="8" name="pastor.pn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9715" y="-684676"/>
              <a:ext cx="1513523" cy="165581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" name="Shape 90"/>
            <p:cNvSpPr/>
            <p:nvPr/>
          </p:nvSpPr>
          <p:spPr>
            <a:xfrm>
              <a:off x="9715" y="971143"/>
              <a:ext cx="1624602" cy="8001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ctr">
                <a:defRPr sz="1800">
                  <a:solidFill>
                    <a:srgbClr val="000000"/>
                  </a:solidFill>
                </a:defRPr>
              </a:pPr>
              <a:r>
                <a:rPr sz="1700" b="1" dirty="0">
                  <a:solidFill>
                    <a:srgbClr val="414141"/>
                  </a:solidFill>
                </a:rPr>
                <a:t>PASTOR</a:t>
              </a:r>
              <a:endParaRPr lang="pt-BR" sz="1700" b="1" dirty="0">
                <a:solidFill>
                  <a:srgbClr val="414141"/>
                </a:solidFill>
              </a:endParaRPr>
            </a:p>
            <a:p>
              <a:pPr lvl="0" algn="ctr">
                <a:defRPr sz="1800">
                  <a:solidFill>
                    <a:srgbClr val="000000"/>
                  </a:solidFill>
                </a:defRPr>
              </a:pPr>
              <a:r>
                <a:rPr lang="pt-BR" sz="1700" b="1" dirty="0">
                  <a:solidFill>
                    <a:srgbClr val="414141"/>
                  </a:solidFill>
                </a:rPr>
                <a:t>Supervisor</a:t>
              </a:r>
              <a:endParaRPr sz="1700" b="1" dirty="0">
                <a:solidFill>
                  <a:srgbClr val="414141"/>
                </a:solidFill>
              </a:endParaRPr>
            </a:p>
          </p:txBody>
        </p:sp>
      </p:grpSp>
      <p:grpSp>
        <p:nvGrpSpPr>
          <p:cNvPr id="33" name="Grupo 32"/>
          <p:cNvGrpSpPr/>
          <p:nvPr/>
        </p:nvGrpSpPr>
        <p:grpSpPr>
          <a:xfrm>
            <a:off x="3125272" y="5348418"/>
            <a:ext cx="2615353" cy="1038127"/>
            <a:chOff x="432872" y="5241903"/>
            <a:chExt cx="2615353" cy="1038127"/>
          </a:xfrm>
        </p:grpSpPr>
        <p:grpSp>
          <p:nvGrpSpPr>
            <p:cNvPr id="4" name="Grupo 3"/>
            <p:cNvGrpSpPr/>
            <p:nvPr/>
          </p:nvGrpSpPr>
          <p:grpSpPr>
            <a:xfrm>
              <a:off x="1354537" y="5241903"/>
              <a:ext cx="772023" cy="1038127"/>
              <a:chOff x="1354537" y="5241903"/>
              <a:chExt cx="772023" cy="1038127"/>
            </a:xfrm>
          </p:grpSpPr>
          <p:pic>
            <p:nvPicPr>
              <p:cNvPr id="25" name="Picture 4" descr="http://icons.iconarchive.com/icons/aha-soft/large-home/512/Property-icon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4537" y="5241903"/>
                <a:ext cx="772023" cy="7720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6" name="Shape 138"/>
              <p:cNvSpPr/>
              <p:nvPr/>
            </p:nvSpPr>
            <p:spPr>
              <a:xfrm>
                <a:off x="1529278" y="6084190"/>
                <a:ext cx="428918" cy="1958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 algn="ctr">
                  <a:defRPr sz="1800">
                    <a:solidFill>
                      <a:srgbClr val="000000"/>
                    </a:solidFill>
                  </a:defRPr>
                </a:pPr>
                <a:r>
                  <a:rPr lang="pt-BR" sz="1400" b="1" dirty="0">
                    <a:solidFill>
                      <a:srgbClr val="414141"/>
                    </a:solidFill>
                  </a:rPr>
                  <a:t>PG</a:t>
                </a:r>
                <a:endParaRPr sz="1400" b="1" dirty="0">
                  <a:solidFill>
                    <a:srgbClr val="414141"/>
                  </a:solidFill>
                </a:endParaRPr>
              </a:p>
            </p:txBody>
          </p:sp>
        </p:grpSp>
        <p:grpSp>
          <p:nvGrpSpPr>
            <p:cNvPr id="27" name="Grupo 26"/>
            <p:cNvGrpSpPr/>
            <p:nvPr/>
          </p:nvGrpSpPr>
          <p:grpSpPr>
            <a:xfrm>
              <a:off x="432872" y="5241903"/>
              <a:ext cx="772023" cy="1038127"/>
              <a:chOff x="1354537" y="5241903"/>
              <a:chExt cx="772023" cy="1038127"/>
            </a:xfrm>
          </p:grpSpPr>
          <p:pic>
            <p:nvPicPr>
              <p:cNvPr id="28" name="Picture 4" descr="http://icons.iconarchive.com/icons/aha-soft/large-home/512/Property-icon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4537" y="5241903"/>
                <a:ext cx="772023" cy="7720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9" name="Shape 138"/>
              <p:cNvSpPr/>
              <p:nvPr/>
            </p:nvSpPr>
            <p:spPr>
              <a:xfrm>
                <a:off x="1529278" y="6084190"/>
                <a:ext cx="428918" cy="1958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 algn="ctr">
                  <a:defRPr sz="1800">
                    <a:solidFill>
                      <a:srgbClr val="000000"/>
                    </a:solidFill>
                  </a:defRPr>
                </a:pPr>
                <a:r>
                  <a:rPr lang="pt-BR" sz="1400" b="1" dirty="0">
                    <a:solidFill>
                      <a:srgbClr val="414141"/>
                    </a:solidFill>
                  </a:rPr>
                  <a:t>PG</a:t>
                </a:r>
                <a:endParaRPr sz="1400" b="1" dirty="0">
                  <a:solidFill>
                    <a:srgbClr val="414141"/>
                  </a:solidFill>
                </a:endParaRPr>
              </a:p>
            </p:txBody>
          </p:sp>
        </p:grpSp>
        <p:grpSp>
          <p:nvGrpSpPr>
            <p:cNvPr id="30" name="Grupo 29"/>
            <p:cNvGrpSpPr/>
            <p:nvPr/>
          </p:nvGrpSpPr>
          <p:grpSpPr>
            <a:xfrm>
              <a:off x="2276202" y="5241903"/>
              <a:ext cx="772023" cy="1038127"/>
              <a:chOff x="1354537" y="5241903"/>
              <a:chExt cx="772023" cy="1038127"/>
            </a:xfrm>
          </p:grpSpPr>
          <p:pic>
            <p:nvPicPr>
              <p:cNvPr id="31" name="Picture 4" descr="http://icons.iconarchive.com/icons/aha-soft/large-home/512/Property-icon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4537" y="5241903"/>
                <a:ext cx="772023" cy="7720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2" name="Shape 138"/>
              <p:cNvSpPr/>
              <p:nvPr/>
            </p:nvSpPr>
            <p:spPr>
              <a:xfrm>
                <a:off x="1529278" y="6084190"/>
                <a:ext cx="428918" cy="1958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 algn="ctr">
                  <a:defRPr sz="1800">
                    <a:solidFill>
                      <a:srgbClr val="000000"/>
                    </a:solidFill>
                  </a:defRPr>
                </a:pPr>
                <a:r>
                  <a:rPr lang="pt-BR" sz="1400" b="1" dirty="0">
                    <a:solidFill>
                      <a:srgbClr val="414141"/>
                    </a:solidFill>
                  </a:rPr>
                  <a:t>PG</a:t>
                </a:r>
                <a:endParaRPr sz="1400" b="1" dirty="0">
                  <a:solidFill>
                    <a:srgbClr val="414141"/>
                  </a:solidFill>
                </a:endParaRPr>
              </a:p>
            </p:txBody>
          </p:sp>
        </p:grpSp>
      </p:grpSp>
      <p:cxnSp>
        <p:nvCxnSpPr>
          <p:cNvPr id="68" name="Conector reto 67"/>
          <p:cNvCxnSpPr/>
          <p:nvPr/>
        </p:nvCxnSpPr>
        <p:spPr>
          <a:xfrm flipH="1">
            <a:off x="4374681" y="4918366"/>
            <a:ext cx="2856" cy="3709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Conector reto 68"/>
          <p:cNvCxnSpPr/>
          <p:nvPr/>
        </p:nvCxnSpPr>
        <p:spPr>
          <a:xfrm>
            <a:off x="4709901" y="4791848"/>
            <a:ext cx="630535" cy="49745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Conector reto 69"/>
          <p:cNvCxnSpPr/>
          <p:nvPr/>
        </p:nvCxnSpPr>
        <p:spPr>
          <a:xfrm flipH="1">
            <a:off x="3450160" y="4791848"/>
            <a:ext cx="533063" cy="5536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1" name="Título 1"/>
          <p:cNvSpPr>
            <a:spLocks noGrp="1"/>
          </p:cNvSpPr>
          <p:nvPr>
            <p:ph type="title"/>
          </p:nvPr>
        </p:nvSpPr>
        <p:spPr>
          <a:xfrm>
            <a:off x="686075" y="83116"/>
            <a:ext cx="7886700" cy="643278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/>
              <a:t>Como se constrói a rede?</a:t>
            </a:r>
          </a:p>
        </p:txBody>
      </p:sp>
    </p:spTree>
    <p:extLst>
      <p:ext uri="{BB962C8B-B14F-4D97-AF65-F5344CB8AC3E}">
        <p14:creationId xmlns:p14="http://schemas.microsoft.com/office/powerpoint/2010/main" val="2706918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/>
          <p:cNvGrpSpPr/>
          <p:nvPr/>
        </p:nvGrpSpPr>
        <p:grpSpPr>
          <a:xfrm>
            <a:off x="6493299" y="3677387"/>
            <a:ext cx="1030092" cy="1181863"/>
            <a:chOff x="584865" y="2575716"/>
            <a:chExt cx="1834081" cy="2255120"/>
          </a:xfrm>
        </p:grpSpPr>
        <p:sp>
          <p:nvSpPr>
            <p:cNvPr id="14" name="Shape 90"/>
            <p:cNvSpPr/>
            <p:nvPr/>
          </p:nvSpPr>
          <p:spPr>
            <a:xfrm>
              <a:off x="584865" y="4286921"/>
              <a:ext cx="1834081" cy="5439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ctr">
                <a:defRPr sz="1800">
                  <a:solidFill>
                    <a:srgbClr val="000000"/>
                  </a:solidFill>
                </a:defRPr>
              </a:pPr>
              <a:r>
                <a:rPr lang="pt-BR" sz="1050" b="1" dirty="0">
                  <a:solidFill>
                    <a:srgbClr val="414141"/>
                  </a:solidFill>
                </a:rPr>
                <a:t>Supervisão</a:t>
              </a:r>
              <a:endParaRPr sz="1700" b="1" dirty="0">
                <a:solidFill>
                  <a:srgbClr val="414141"/>
                </a:solidFill>
              </a:endParaRPr>
            </a:p>
          </p:txBody>
        </p:sp>
        <p:pic>
          <p:nvPicPr>
            <p:cNvPr id="15" name="Picture 2" descr="http://icon-icons.com/icons2/35/PNG/512/caucasian_head_man_person_people_avatar_2859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7739" y="2575716"/>
              <a:ext cx="1711205" cy="17112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3" name="Grupo 32"/>
          <p:cNvGrpSpPr/>
          <p:nvPr/>
        </p:nvGrpSpPr>
        <p:grpSpPr>
          <a:xfrm>
            <a:off x="5794491" y="5348418"/>
            <a:ext cx="2615353" cy="1038127"/>
            <a:chOff x="432872" y="5241903"/>
            <a:chExt cx="2615353" cy="1038127"/>
          </a:xfrm>
        </p:grpSpPr>
        <p:grpSp>
          <p:nvGrpSpPr>
            <p:cNvPr id="4" name="Grupo 3"/>
            <p:cNvGrpSpPr/>
            <p:nvPr/>
          </p:nvGrpSpPr>
          <p:grpSpPr>
            <a:xfrm>
              <a:off x="1354537" y="5241903"/>
              <a:ext cx="772023" cy="1038127"/>
              <a:chOff x="1354537" y="5241903"/>
              <a:chExt cx="772023" cy="1038127"/>
            </a:xfrm>
          </p:grpSpPr>
          <p:pic>
            <p:nvPicPr>
              <p:cNvPr id="25" name="Picture 4" descr="http://icons.iconarchive.com/icons/aha-soft/large-home/512/Property-icon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4537" y="5241903"/>
                <a:ext cx="772023" cy="7720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6" name="Shape 138"/>
              <p:cNvSpPr/>
              <p:nvPr/>
            </p:nvSpPr>
            <p:spPr>
              <a:xfrm>
                <a:off x="1529278" y="6084190"/>
                <a:ext cx="428918" cy="1958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 algn="ctr">
                  <a:defRPr sz="1800">
                    <a:solidFill>
                      <a:srgbClr val="000000"/>
                    </a:solidFill>
                  </a:defRPr>
                </a:pPr>
                <a:r>
                  <a:rPr lang="pt-BR" sz="1400" b="1" dirty="0">
                    <a:solidFill>
                      <a:srgbClr val="414141"/>
                    </a:solidFill>
                  </a:rPr>
                  <a:t>PG</a:t>
                </a:r>
                <a:endParaRPr sz="1400" b="1" dirty="0">
                  <a:solidFill>
                    <a:srgbClr val="414141"/>
                  </a:solidFill>
                </a:endParaRPr>
              </a:p>
            </p:txBody>
          </p:sp>
        </p:grpSp>
        <p:grpSp>
          <p:nvGrpSpPr>
            <p:cNvPr id="27" name="Grupo 26"/>
            <p:cNvGrpSpPr/>
            <p:nvPr/>
          </p:nvGrpSpPr>
          <p:grpSpPr>
            <a:xfrm>
              <a:off x="432872" y="5241903"/>
              <a:ext cx="772023" cy="1038127"/>
              <a:chOff x="1354537" y="5241903"/>
              <a:chExt cx="772023" cy="1038127"/>
            </a:xfrm>
          </p:grpSpPr>
          <p:pic>
            <p:nvPicPr>
              <p:cNvPr id="28" name="Picture 4" descr="http://icons.iconarchive.com/icons/aha-soft/large-home/512/Property-icon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4537" y="5241903"/>
                <a:ext cx="772023" cy="7720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9" name="Shape 138"/>
              <p:cNvSpPr/>
              <p:nvPr/>
            </p:nvSpPr>
            <p:spPr>
              <a:xfrm>
                <a:off x="1529278" y="6084190"/>
                <a:ext cx="428918" cy="1958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 algn="ctr">
                  <a:defRPr sz="1800">
                    <a:solidFill>
                      <a:srgbClr val="000000"/>
                    </a:solidFill>
                  </a:defRPr>
                </a:pPr>
                <a:r>
                  <a:rPr lang="pt-BR" sz="1400" b="1" dirty="0">
                    <a:solidFill>
                      <a:srgbClr val="414141"/>
                    </a:solidFill>
                  </a:rPr>
                  <a:t>PG</a:t>
                </a:r>
                <a:endParaRPr sz="1400" b="1" dirty="0">
                  <a:solidFill>
                    <a:srgbClr val="414141"/>
                  </a:solidFill>
                </a:endParaRPr>
              </a:p>
            </p:txBody>
          </p:sp>
        </p:grpSp>
        <p:grpSp>
          <p:nvGrpSpPr>
            <p:cNvPr id="30" name="Grupo 29"/>
            <p:cNvGrpSpPr/>
            <p:nvPr/>
          </p:nvGrpSpPr>
          <p:grpSpPr>
            <a:xfrm>
              <a:off x="2276202" y="5241903"/>
              <a:ext cx="772023" cy="1038127"/>
              <a:chOff x="1354537" y="5241903"/>
              <a:chExt cx="772023" cy="1038127"/>
            </a:xfrm>
          </p:grpSpPr>
          <p:pic>
            <p:nvPicPr>
              <p:cNvPr id="31" name="Picture 4" descr="http://icons.iconarchive.com/icons/aha-soft/large-home/512/Property-icon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4537" y="5241903"/>
                <a:ext cx="772023" cy="7720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2" name="Shape 138"/>
              <p:cNvSpPr/>
              <p:nvPr/>
            </p:nvSpPr>
            <p:spPr>
              <a:xfrm>
                <a:off x="1529278" y="6084190"/>
                <a:ext cx="428918" cy="1958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 algn="ctr">
                  <a:defRPr sz="1800">
                    <a:solidFill>
                      <a:srgbClr val="000000"/>
                    </a:solidFill>
                  </a:defRPr>
                </a:pPr>
                <a:r>
                  <a:rPr lang="pt-BR" sz="1400" b="1" dirty="0">
                    <a:solidFill>
                      <a:srgbClr val="414141"/>
                    </a:solidFill>
                  </a:rPr>
                  <a:t>PG</a:t>
                </a:r>
                <a:endParaRPr sz="1400" b="1" dirty="0">
                  <a:solidFill>
                    <a:srgbClr val="414141"/>
                  </a:solidFill>
                </a:endParaRPr>
              </a:p>
            </p:txBody>
          </p:sp>
        </p:grpSp>
      </p:grpSp>
      <p:grpSp>
        <p:nvGrpSpPr>
          <p:cNvPr id="34" name="Grupo 33"/>
          <p:cNvGrpSpPr/>
          <p:nvPr/>
        </p:nvGrpSpPr>
        <p:grpSpPr>
          <a:xfrm>
            <a:off x="794925" y="5348418"/>
            <a:ext cx="2615353" cy="1038127"/>
            <a:chOff x="432872" y="5241903"/>
            <a:chExt cx="2615353" cy="1038127"/>
          </a:xfrm>
        </p:grpSpPr>
        <p:grpSp>
          <p:nvGrpSpPr>
            <p:cNvPr id="35" name="Grupo 34"/>
            <p:cNvGrpSpPr/>
            <p:nvPr/>
          </p:nvGrpSpPr>
          <p:grpSpPr>
            <a:xfrm>
              <a:off x="1354537" y="5241903"/>
              <a:ext cx="772023" cy="1038127"/>
              <a:chOff x="1354537" y="5241903"/>
              <a:chExt cx="772023" cy="1038127"/>
            </a:xfrm>
          </p:grpSpPr>
          <p:pic>
            <p:nvPicPr>
              <p:cNvPr id="42" name="Picture 4" descr="http://icons.iconarchive.com/icons/aha-soft/large-home/512/Property-icon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4537" y="5241903"/>
                <a:ext cx="772023" cy="7720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3" name="Shape 138"/>
              <p:cNvSpPr/>
              <p:nvPr/>
            </p:nvSpPr>
            <p:spPr>
              <a:xfrm>
                <a:off x="1529278" y="6084190"/>
                <a:ext cx="428918" cy="1958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 algn="ctr">
                  <a:defRPr sz="1800">
                    <a:solidFill>
                      <a:srgbClr val="000000"/>
                    </a:solidFill>
                  </a:defRPr>
                </a:pPr>
                <a:r>
                  <a:rPr lang="pt-BR" sz="1400" b="1" dirty="0">
                    <a:solidFill>
                      <a:srgbClr val="414141"/>
                    </a:solidFill>
                  </a:rPr>
                  <a:t>PG</a:t>
                </a:r>
                <a:endParaRPr sz="1400" b="1" dirty="0">
                  <a:solidFill>
                    <a:srgbClr val="414141"/>
                  </a:solidFill>
                </a:endParaRPr>
              </a:p>
            </p:txBody>
          </p:sp>
        </p:grpSp>
        <p:grpSp>
          <p:nvGrpSpPr>
            <p:cNvPr id="36" name="Grupo 35"/>
            <p:cNvGrpSpPr/>
            <p:nvPr/>
          </p:nvGrpSpPr>
          <p:grpSpPr>
            <a:xfrm>
              <a:off x="432872" y="5241903"/>
              <a:ext cx="772023" cy="1038127"/>
              <a:chOff x="1354537" y="5241903"/>
              <a:chExt cx="772023" cy="1038127"/>
            </a:xfrm>
          </p:grpSpPr>
          <p:pic>
            <p:nvPicPr>
              <p:cNvPr id="40" name="Picture 4" descr="http://icons.iconarchive.com/icons/aha-soft/large-home/512/Property-icon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4537" y="5241903"/>
                <a:ext cx="772023" cy="7720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1" name="Shape 138"/>
              <p:cNvSpPr/>
              <p:nvPr/>
            </p:nvSpPr>
            <p:spPr>
              <a:xfrm>
                <a:off x="1529278" y="6084190"/>
                <a:ext cx="428918" cy="1958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 algn="ctr">
                  <a:defRPr sz="1800">
                    <a:solidFill>
                      <a:srgbClr val="000000"/>
                    </a:solidFill>
                  </a:defRPr>
                </a:pPr>
                <a:r>
                  <a:rPr lang="pt-BR" sz="1400" b="1" dirty="0">
                    <a:solidFill>
                      <a:srgbClr val="414141"/>
                    </a:solidFill>
                  </a:rPr>
                  <a:t>PG</a:t>
                </a:r>
                <a:endParaRPr sz="1400" b="1" dirty="0">
                  <a:solidFill>
                    <a:srgbClr val="414141"/>
                  </a:solidFill>
                </a:endParaRPr>
              </a:p>
            </p:txBody>
          </p:sp>
        </p:grpSp>
        <p:grpSp>
          <p:nvGrpSpPr>
            <p:cNvPr id="37" name="Grupo 36"/>
            <p:cNvGrpSpPr/>
            <p:nvPr/>
          </p:nvGrpSpPr>
          <p:grpSpPr>
            <a:xfrm>
              <a:off x="2276202" y="5241903"/>
              <a:ext cx="772023" cy="1038127"/>
              <a:chOff x="1354537" y="5241903"/>
              <a:chExt cx="772023" cy="1038127"/>
            </a:xfrm>
          </p:grpSpPr>
          <p:pic>
            <p:nvPicPr>
              <p:cNvPr id="38" name="Picture 4" descr="http://icons.iconarchive.com/icons/aha-soft/large-home/512/Property-icon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4537" y="5241903"/>
                <a:ext cx="772023" cy="7720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9" name="Shape 138"/>
              <p:cNvSpPr/>
              <p:nvPr/>
            </p:nvSpPr>
            <p:spPr>
              <a:xfrm>
                <a:off x="1529278" y="6084190"/>
                <a:ext cx="428918" cy="1958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 algn="ctr">
                  <a:defRPr sz="1800">
                    <a:solidFill>
                      <a:srgbClr val="000000"/>
                    </a:solidFill>
                  </a:defRPr>
                </a:pPr>
                <a:r>
                  <a:rPr lang="pt-BR" sz="1400" b="1" dirty="0">
                    <a:solidFill>
                      <a:srgbClr val="414141"/>
                    </a:solidFill>
                  </a:rPr>
                  <a:t>PG</a:t>
                </a:r>
                <a:endParaRPr sz="1400" b="1" dirty="0">
                  <a:solidFill>
                    <a:srgbClr val="414141"/>
                  </a:solidFill>
                </a:endParaRPr>
              </a:p>
            </p:txBody>
          </p:sp>
        </p:grpSp>
      </p:grpSp>
      <p:cxnSp>
        <p:nvCxnSpPr>
          <p:cNvPr id="57" name="Conector reto 56"/>
          <p:cNvCxnSpPr/>
          <p:nvPr/>
        </p:nvCxnSpPr>
        <p:spPr>
          <a:xfrm>
            <a:off x="5081318" y="3038975"/>
            <a:ext cx="1571124" cy="7002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Conector reto 59"/>
          <p:cNvCxnSpPr/>
          <p:nvPr/>
        </p:nvCxnSpPr>
        <p:spPr>
          <a:xfrm flipH="1">
            <a:off x="2488613" y="3038975"/>
            <a:ext cx="1360692" cy="6384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Conector reto 62"/>
          <p:cNvCxnSpPr/>
          <p:nvPr/>
        </p:nvCxnSpPr>
        <p:spPr>
          <a:xfrm flipH="1">
            <a:off x="2102601" y="4851047"/>
            <a:ext cx="2856" cy="3709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Conector reto 63"/>
          <p:cNvCxnSpPr/>
          <p:nvPr/>
        </p:nvCxnSpPr>
        <p:spPr>
          <a:xfrm>
            <a:off x="2437821" y="4724529"/>
            <a:ext cx="630535" cy="49745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Conector reto 64"/>
          <p:cNvCxnSpPr/>
          <p:nvPr/>
        </p:nvCxnSpPr>
        <p:spPr>
          <a:xfrm flipH="1">
            <a:off x="1178080" y="4724529"/>
            <a:ext cx="533063" cy="5536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8" name="Conector reto 67"/>
          <p:cNvCxnSpPr/>
          <p:nvPr/>
        </p:nvCxnSpPr>
        <p:spPr>
          <a:xfrm flipH="1">
            <a:off x="7043900" y="4918366"/>
            <a:ext cx="2856" cy="3709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Conector reto 68"/>
          <p:cNvCxnSpPr/>
          <p:nvPr/>
        </p:nvCxnSpPr>
        <p:spPr>
          <a:xfrm>
            <a:off x="7379120" y="4791848"/>
            <a:ext cx="630535" cy="49745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Conector reto 69"/>
          <p:cNvCxnSpPr/>
          <p:nvPr/>
        </p:nvCxnSpPr>
        <p:spPr>
          <a:xfrm flipH="1">
            <a:off x="6119379" y="4791848"/>
            <a:ext cx="533063" cy="5536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1" name="Título 1"/>
          <p:cNvSpPr>
            <a:spLocks noGrp="1"/>
          </p:cNvSpPr>
          <p:nvPr>
            <p:ph type="title"/>
          </p:nvPr>
        </p:nvSpPr>
        <p:spPr>
          <a:xfrm>
            <a:off x="686075" y="83116"/>
            <a:ext cx="7886700" cy="643278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/>
              <a:t>Como se constrói a rede?</a:t>
            </a:r>
          </a:p>
        </p:txBody>
      </p:sp>
      <p:grpSp>
        <p:nvGrpSpPr>
          <p:cNvPr id="62" name="Group 91"/>
          <p:cNvGrpSpPr/>
          <p:nvPr/>
        </p:nvGrpSpPr>
        <p:grpSpPr>
          <a:xfrm>
            <a:off x="3897295" y="1573173"/>
            <a:ext cx="1111823" cy="1577723"/>
            <a:chOff x="9715" y="-684676"/>
            <a:chExt cx="1624602" cy="2455970"/>
          </a:xfrm>
        </p:grpSpPr>
        <p:pic>
          <p:nvPicPr>
            <p:cNvPr id="66" name="pastor.png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9715" y="-684676"/>
              <a:ext cx="1513523" cy="165581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67" name="Shape 90"/>
            <p:cNvSpPr/>
            <p:nvPr/>
          </p:nvSpPr>
          <p:spPr>
            <a:xfrm>
              <a:off x="9715" y="971143"/>
              <a:ext cx="1624602" cy="8001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ctr">
                <a:defRPr sz="1800">
                  <a:solidFill>
                    <a:srgbClr val="000000"/>
                  </a:solidFill>
                </a:defRPr>
              </a:pPr>
              <a:r>
                <a:rPr sz="1700" b="1" dirty="0">
                  <a:solidFill>
                    <a:srgbClr val="414141"/>
                  </a:solidFill>
                </a:rPr>
                <a:t>PASTOR</a:t>
              </a:r>
              <a:endParaRPr lang="pt-BR" sz="1700" b="1" dirty="0">
                <a:solidFill>
                  <a:srgbClr val="414141"/>
                </a:solidFill>
              </a:endParaRPr>
            </a:p>
            <a:p>
              <a:pPr lvl="0" algn="ctr">
                <a:defRPr sz="1800">
                  <a:solidFill>
                    <a:srgbClr val="000000"/>
                  </a:solidFill>
                </a:defRPr>
              </a:pPr>
              <a:r>
                <a:rPr lang="pt-BR" sz="1400" b="1" dirty="0">
                  <a:solidFill>
                    <a:srgbClr val="414141"/>
                  </a:solidFill>
                </a:rPr>
                <a:t>Coordenador</a:t>
              </a:r>
              <a:endParaRPr sz="1400" b="1" dirty="0">
                <a:solidFill>
                  <a:srgbClr val="414141"/>
                </a:solidFill>
              </a:endParaRPr>
            </a:p>
          </p:txBody>
        </p:sp>
      </p:grpSp>
      <p:grpSp>
        <p:nvGrpSpPr>
          <p:cNvPr id="74" name="Grupo 73"/>
          <p:cNvGrpSpPr/>
          <p:nvPr/>
        </p:nvGrpSpPr>
        <p:grpSpPr>
          <a:xfrm>
            <a:off x="1555075" y="3712785"/>
            <a:ext cx="1030092" cy="1181863"/>
            <a:chOff x="584865" y="2575716"/>
            <a:chExt cx="1834081" cy="2255120"/>
          </a:xfrm>
        </p:grpSpPr>
        <p:sp>
          <p:nvSpPr>
            <p:cNvPr id="75" name="Shape 90"/>
            <p:cNvSpPr/>
            <p:nvPr/>
          </p:nvSpPr>
          <p:spPr>
            <a:xfrm>
              <a:off x="584865" y="4286921"/>
              <a:ext cx="1834081" cy="5439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ctr">
                <a:defRPr sz="1800">
                  <a:solidFill>
                    <a:srgbClr val="000000"/>
                  </a:solidFill>
                </a:defRPr>
              </a:pPr>
              <a:r>
                <a:rPr lang="pt-BR" sz="1050" b="1" dirty="0">
                  <a:solidFill>
                    <a:srgbClr val="414141"/>
                  </a:solidFill>
                </a:rPr>
                <a:t>Supervisão</a:t>
              </a:r>
              <a:endParaRPr sz="1700" b="1" dirty="0">
                <a:solidFill>
                  <a:srgbClr val="414141"/>
                </a:solidFill>
              </a:endParaRPr>
            </a:p>
          </p:txBody>
        </p:sp>
        <p:pic>
          <p:nvPicPr>
            <p:cNvPr id="76" name="Picture 2" descr="http://icon-icons.com/icons2/35/PNG/512/caucasian_head_man_person_people_avatar_2859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7739" y="2575716"/>
              <a:ext cx="1711205" cy="17112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72509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1"/>
          <p:cNvGrpSpPr/>
          <p:nvPr/>
        </p:nvGrpSpPr>
        <p:grpSpPr>
          <a:xfrm>
            <a:off x="3950265" y="178494"/>
            <a:ext cx="1035804" cy="1270744"/>
            <a:chOff x="9715" y="-438740"/>
            <a:chExt cx="1513523" cy="1978109"/>
          </a:xfrm>
        </p:grpSpPr>
        <p:pic>
          <p:nvPicPr>
            <p:cNvPr id="8" name="pastor.pn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9715" y="-438740"/>
              <a:ext cx="1513523" cy="165582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" name="Shape 90"/>
            <p:cNvSpPr/>
            <p:nvPr/>
          </p:nvSpPr>
          <p:spPr>
            <a:xfrm>
              <a:off x="168258" y="1277465"/>
              <a:ext cx="1196438" cy="26190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ctr">
                <a:defRPr sz="1800">
                  <a:solidFill>
                    <a:srgbClr val="000000"/>
                  </a:solidFill>
                </a:defRPr>
              </a:pPr>
              <a:r>
                <a:rPr sz="1700" b="1" dirty="0">
                  <a:solidFill>
                    <a:srgbClr val="414141"/>
                  </a:solidFill>
                </a:rPr>
                <a:t>PASTOR</a:t>
              </a:r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3950265" y="1906296"/>
            <a:ext cx="1030092" cy="1181863"/>
            <a:chOff x="584865" y="2575716"/>
            <a:chExt cx="1834081" cy="2255120"/>
          </a:xfrm>
        </p:grpSpPr>
        <p:sp>
          <p:nvSpPr>
            <p:cNvPr id="14" name="Shape 90"/>
            <p:cNvSpPr/>
            <p:nvPr/>
          </p:nvSpPr>
          <p:spPr>
            <a:xfrm>
              <a:off x="584865" y="4286921"/>
              <a:ext cx="1834081" cy="5439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ctr">
                <a:defRPr sz="1800">
                  <a:solidFill>
                    <a:srgbClr val="000000"/>
                  </a:solidFill>
                </a:defRPr>
              </a:pPr>
              <a:r>
                <a:rPr lang="pt-BR" sz="1050" b="1" dirty="0">
                  <a:solidFill>
                    <a:srgbClr val="414141"/>
                  </a:solidFill>
                </a:rPr>
                <a:t>Coordenação</a:t>
              </a:r>
              <a:endParaRPr sz="1700" b="1" dirty="0">
                <a:solidFill>
                  <a:srgbClr val="414141"/>
                </a:solidFill>
              </a:endParaRPr>
            </a:p>
          </p:txBody>
        </p:sp>
        <p:pic>
          <p:nvPicPr>
            <p:cNvPr id="15" name="Picture 2" descr="http://icon-icons.com/icons2/35/PNG/512/caucasian_head_man_person_people_avatar_2859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7739" y="2575716"/>
              <a:ext cx="1711205" cy="17112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upo 15"/>
          <p:cNvGrpSpPr/>
          <p:nvPr/>
        </p:nvGrpSpPr>
        <p:grpSpPr>
          <a:xfrm>
            <a:off x="3936042" y="3882903"/>
            <a:ext cx="993812" cy="906000"/>
            <a:chOff x="2469839" y="4706554"/>
            <a:chExt cx="1469666" cy="1713109"/>
          </a:xfrm>
        </p:grpSpPr>
        <p:pic>
          <p:nvPicPr>
            <p:cNvPr id="17" name="Picture 2" descr="http://icon-icons.com/icons2/35/PNG/512/Caucasian_female_head_woman_person_2855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69839" y="4706554"/>
              <a:ext cx="1469666" cy="14696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Shape 138"/>
            <p:cNvSpPr/>
            <p:nvPr/>
          </p:nvSpPr>
          <p:spPr>
            <a:xfrm>
              <a:off x="2568476" y="6176220"/>
              <a:ext cx="1074623" cy="2434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ctr">
                <a:defRPr sz="1800">
                  <a:solidFill>
                    <a:srgbClr val="000000"/>
                  </a:solidFill>
                </a:defRPr>
              </a:pPr>
              <a:r>
                <a:rPr lang="pt-BR" sz="1050" b="1" dirty="0">
                  <a:solidFill>
                    <a:srgbClr val="414141"/>
                  </a:solidFill>
                </a:rPr>
                <a:t>Supervisão</a:t>
              </a:r>
              <a:endParaRPr sz="1050" b="1" dirty="0">
                <a:solidFill>
                  <a:srgbClr val="414141"/>
                </a:solidFill>
              </a:endParaRPr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986417" y="3882903"/>
            <a:ext cx="993812" cy="906000"/>
            <a:chOff x="2469839" y="4706554"/>
            <a:chExt cx="1469666" cy="1713109"/>
          </a:xfrm>
        </p:grpSpPr>
        <p:pic>
          <p:nvPicPr>
            <p:cNvPr id="23" name="Picture 2" descr="http://icon-icons.com/icons2/35/PNG/512/Caucasian_female_head_woman_person_2855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69839" y="4706554"/>
              <a:ext cx="1469666" cy="14696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Shape 138"/>
            <p:cNvSpPr/>
            <p:nvPr/>
          </p:nvSpPr>
          <p:spPr>
            <a:xfrm>
              <a:off x="2568476" y="6176220"/>
              <a:ext cx="1074623" cy="24344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ctr">
                <a:defRPr sz="1800">
                  <a:solidFill>
                    <a:srgbClr val="000000"/>
                  </a:solidFill>
                </a:defRPr>
              </a:pPr>
              <a:r>
                <a:rPr lang="pt-BR" sz="1050" b="1" dirty="0">
                  <a:solidFill>
                    <a:srgbClr val="414141"/>
                  </a:solidFill>
                </a:rPr>
                <a:t>Supervisão</a:t>
              </a:r>
              <a:endParaRPr sz="1050" b="1" dirty="0">
                <a:solidFill>
                  <a:srgbClr val="414141"/>
                </a:solidFill>
              </a:endParaRPr>
            </a:p>
          </p:txBody>
        </p:sp>
      </p:grpSp>
      <p:grpSp>
        <p:nvGrpSpPr>
          <p:cNvPr id="33" name="Grupo 32"/>
          <p:cNvGrpSpPr/>
          <p:nvPr/>
        </p:nvGrpSpPr>
        <p:grpSpPr>
          <a:xfrm>
            <a:off x="3125272" y="5348418"/>
            <a:ext cx="2615353" cy="1038127"/>
            <a:chOff x="432872" y="5241903"/>
            <a:chExt cx="2615353" cy="1038127"/>
          </a:xfrm>
        </p:grpSpPr>
        <p:grpSp>
          <p:nvGrpSpPr>
            <p:cNvPr id="4" name="Grupo 3"/>
            <p:cNvGrpSpPr/>
            <p:nvPr/>
          </p:nvGrpSpPr>
          <p:grpSpPr>
            <a:xfrm>
              <a:off x="1354537" y="5241903"/>
              <a:ext cx="772023" cy="1038127"/>
              <a:chOff x="1354537" y="5241903"/>
              <a:chExt cx="772023" cy="1038127"/>
            </a:xfrm>
          </p:grpSpPr>
          <p:pic>
            <p:nvPicPr>
              <p:cNvPr id="25" name="Picture 4" descr="http://icons.iconarchive.com/icons/aha-soft/large-home/512/Property-icon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4537" y="5241903"/>
                <a:ext cx="772023" cy="7720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6" name="Shape 138"/>
              <p:cNvSpPr/>
              <p:nvPr/>
            </p:nvSpPr>
            <p:spPr>
              <a:xfrm>
                <a:off x="1529278" y="6084190"/>
                <a:ext cx="428918" cy="1958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 algn="ctr">
                  <a:defRPr sz="1800">
                    <a:solidFill>
                      <a:srgbClr val="000000"/>
                    </a:solidFill>
                  </a:defRPr>
                </a:pPr>
                <a:r>
                  <a:rPr lang="pt-BR" sz="1400" b="1" dirty="0">
                    <a:solidFill>
                      <a:srgbClr val="414141"/>
                    </a:solidFill>
                  </a:rPr>
                  <a:t>PG</a:t>
                </a:r>
                <a:endParaRPr sz="1400" b="1" dirty="0">
                  <a:solidFill>
                    <a:srgbClr val="414141"/>
                  </a:solidFill>
                </a:endParaRPr>
              </a:p>
            </p:txBody>
          </p:sp>
        </p:grpSp>
        <p:grpSp>
          <p:nvGrpSpPr>
            <p:cNvPr id="27" name="Grupo 26"/>
            <p:cNvGrpSpPr/>
            <p:nvPr/>
          </p:nvGrpSpPr>
          <p:grpSpPr>
            <a:xfrm>
              <a:off x="432872" y="5241903"/>
              <a:ext cx="772023" cy="1038127"/>
              <a:chOff x="1354537" y="5241903"/>
              <a:chExt cx="772023" cy="1038127"/>
            </a:xfrm>
          </p:grpSpPr>
          <p:pic>
            <p:nvPicPr>
              <p:cNvPr id="28" name="Picture 4" descr="http://icons.iconarchive.com/icons/aha-soft/large-home/512/Property-icon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4537" y="5241903"/>
                <a:ext cx="772023" cy="7720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9" name="Shape 138"/>
              <p:cNvSpPr/>
              <p:nvPr/>
            </p:nvSpPr>
            <p:spPr>
              <a:xfrm>
                <a:off x="1529278" y="6084190"/>
                <a:ext cx="428918" cy="1958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 algn="ctr">
                  <a:defRPr sz="1800">
                    <a:solidFill>
                      <a:srgbClr val="000000"/>
                    </a:solidFill>
                  </a:defRPr>
                </a:pPr>
                <a:r>
                  <a:rPr lang="pt-BR" sz="1400" b="1" dirty="0">
                    <a:solidFill>
                      <a:srgbClr val="414141"/>
                    </a:solidFill>
                  </a:rPr>
                  <a:t>PG</a:t>
                </a:r>
                <a:endParaRPr sz="1400" b="1" dirty="0">
                  <a:solidFill>
                    <a:srgbClr val="414141"/>
                  </a:solidFill>
                </a:endParaRPr>
              </a:p>
            </p:txBody>
          </p:sp>
        </p:grpSp>
        <p:grpSp>
          <p:nvGrpSpPr>
            <p:cNvPr id="30" name="Grupo 29"/>
            <p:cNvGrpSpPr/>
            <p:nvPr/>
          </p:nvGrpSpPr>
          <p:grpSpPr>
            <a:xfrm>
              <a:off x="2276202" y="5241903"/>
              <a:ext cx="772023" cy="1038127"/>
              <a:chOff x="1354537" y="5241903"/>
              <a:chExt cx="772023" cy="1038127"/>
            </a:xfrm>
          </p:grpSpPr>
          <p:pic>
            <p:nvPicPr>
              <p:cNvPr id="31" name="Picture 4" descr="http://icons.iconarchive.com/icons/aha-soft/large-home/512/Property-icon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4537" y="5241903"/>
                <a:ext cx="772023" cy="7720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2" name="Shape 138"/>
              <p:cNvSpPr/>
              <p:nvPr/>
            </p:nvSpPr>
            <p:spPr>
              <a:xfrm>
                <a:off x="1529278" y="6084190"/>
                <a:ext cx="428918" cy="1958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 algn="ctr">
                  <a:defRPr sz="1800">
                    <a:solidFill>
                      <a:srgbClr val="000000"/>
                    </a:solidFill>
                  </a:defRPr>
                </a:pPr>
                <a:r>
                  <a:rPr lang="pt-BR" sz="1400" b="1" dirty="0">
                    <a:solidFill>
                      <a:srgbClr val="414141"/>
                    </a:solidFill>
                  </a:rPr>
                  <a:t>PG</a:t>
                </a:r>
                <a:endParaRPr sz="1400" b="1" dirty="0">
                  <a:solidFill>
                    <a:srgbClr val="414141"/>
                  </a:solidFill>
                </a:endParaRPr>
              </a:p>
            </p:txBody>
          </p:sp>
        </p:grpSp>
      </p:grpSp>
      <p:grpSp>
        <p:nvGrpSpPr>
          <p:cNvPr id="34" name="Grupo 33"/>
          <p:cNvGrpSpPr/>
          <p:nvPr/>
        </p:nvGrpSpPr>
        <p:grpSpPr>
          <a:xfrm>
            <a:off x="136899" y="5348418"/>
            <a:ext cx="2615353" cy="1038127"/>
            <a:chOff x="432872" y="5241903"/>
            <a:chExt cx="2615353" cy="1038127"/>
          </a:xfrm>
        </p:grpSpPr>
        <p:grpSp>
          <p:nvGrpSpPr>
            <p:cNvPr id="35" name="Grupo 34"/>
            <p:cNvGrpSpPr/>
            <p:nvPr/>
          </p:nvGrpSpPr>
          <p:grpSpPr>
            <a:xfrm>
              <a:off x="1354537" y="5241903"/>
              <a:ext cx="772023" cy="1038127"/>
              <a:chOff x="1354537" y="5241903"/>
              <a:chExt cx="772023" cy="1038127"/>
            </a:xfrm>
          </p:grpSpPr>
          <p:pic>
            <p:nvPicPr>
              <p:cNvPr id="42" name="Picture 4" descr="http://icons.iconarchive.com/icons/aha-soft/large-home/512/Property-icon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4537" y="5241903"/>
                <a:ext cx="772023" cy="7720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3" name="Shape 138"/>
              <p:cNvSpPr/>
              <p:nvPr/>
            </p:nvSpPr>
            <p:spPr>
              <a:xfrm>
                <a:off x="1529278" y="6084190"/>
                <a:ext cx="428918" cy="1958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 algn="ctr">
                  <a:defRPr sz="1800">
                    <a:solidFill>
                      <a:srgbClr val="000000"/>
                    </a:solidFill>
                  </a:defRPr>
                </a:pPr>
                <a:r>
                  <a:rPr lang="pt-BR" sz="1400" b="1" dirty="0">
                    <a:solidFill>
                      <a:srgbClr val="414141"/>
                    </a:solidFill>
                  </a:rPr>
                  <a:t>PG</a:t>
                </a:r>
                <a:endParaRPr sz="1400" b="1" dirty="0">
                  <a:solidFill>
                    <a:srgbClr val="414141"/>
                  </a:solidFill>
                </a:endParaRPr>
              </a:p>
            </p:txBody>
          </p:sp>
        </p:grpSp>
        <p:grpSp>
          <p:nvGrpSpPr>
            <p:cNvPr id="36" name="Grupo 35"/>
            <p:cNvGrpSpPr/>
            <p:nvPr/>
          </p:nvGrpSpPr>
          <p:grpSpPr>
            <a:xfrm>
              <a:off x="432872" y="5241903"/>
              <a:ext cx="772023" cy="1038127"/>
              <a:chOff x="1354537" y="5241903"/>
              <a:chExt cx="772023" cy="1038127"/>
            </a:xfrm>
          </p:grpSpPr>
          <p:pic>
            <p:nvPicPr>
              <p:cNvPr id="40" name="Picture 4" descr="http://icons.iconarchive.com/icons/aha-soft/large-home/512/Property-icon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4537" y="5241903"/>
                <a:ext cx="772023" cy="7720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1" name="Shape 138"/>
              <p:cNvSpPr/>
              <p:nvPr/>
            </p:nvSpPr>
            <p:spPr>
              <a:xfrm>
                <a:off x="1529278" y="6084190"/>
                <a:ext cx="428918" cy="1958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 algn="ctr">
                  <a:defRPr sz="1800">
                    <a:solidFill>
                      <a:srgbClr val="000000"/>
                    </a:solidFill>
                  </a:defRPr>
                </a:pPr>
                <a:r>
                  <a:rPr lang="pt-BR" sz="1400" b="1" dirty="0">
                    <a:solidFill>
                      <a:srgbClr val="414141"/>
                    </a:solidFill>
                  </a:rPr>
                  <a:t>PG</a:t>
                </a:r>
                <a:endParaRPr sz="1400" b="1" dirty="0">
                  <a:solidFill>
                    <a:srgbClr val="414141"/>
                  </a:solidFill>
                </a:endParaRPr>
              </a:p>
            </p:txBody>
          </p:sp>
        </p:grpSp>
        <p:grpSp>
          <p:nvGrpSpPr>
            <p:cNvPr id="37" name="Grupo 36"/>
            <p:cNvGrpSpPr/>
            <p:nvPr/>
          </p:nvGrpSpPr>
          <p:grpSpPr>
            <a:xfrm>
              <a:off x="2276202" y="5241903"/>
              <a:ext cx="772023" cy="1038127"/>
              <a:chOff x="1354537" y="5241903"/>
              <a:chExt cx="772023" cy="1038127"/>
            </a:xfrm>
          </p:grpSpPr>
          <p:pic>
            <p:nvPicPr>
              <p:cNvPr id="38" name="Picture 4" descr="http://icons.iconarchive.com/icons/aha-soft/large-home/512/Property-icon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4537" y="5241903"/>
                <a:ext cx="772023" cy="7720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9" name="Shape 138"/>
              <p:cNvSpPr/>
              <p:nvPr/>
            </p:nvSpPr>
            <p:spPr>
              <a:xfrm>
                <a:off x="1529278" y="6084190"/>
                <a:ext cx="428918" cy="1958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 algn="ctr">
                  <a:defRPr sz="1800">
                    <a:solidFill>
                      <a:srgbClr val="000000"/>
                    </a:solidFill>
                  </a:defRPr>
                </a:pPr>
                <a:r>
                  <a:rPr lang="pt-BR" sz="1400" b="1" dirty="0">
                    <a:solidFill>
                      <a:srgbClr val="414141"/>
                    </a:solidFill>
                  </a:rPr>
                  <a:t>PG</a:t>
                </a:r>
                <a:endParaRPr sz="1400" b="1" dirty="0">
                  <a:solidFill>
                    <a:srgbClr val="414141"/>
                  </a:solidFill>
                </a:endParaRPr>
              </a:p>
            </p:txBody>
          </p:sp>
        </p:grpSp>
      </p:grpSp>
      <p:grpSp>
        <p:nvGrpSpPr>
          <p:cNvPr id="44" name="Grupo 43"/>
          <p:cNvGrpSpPr/>
          <p:nvPr/>
        </p:nvGrpSpPr>
        <p:grpSpPr>
          <a:xfrm>
            <a:off x="6143559" y="5348418"/>
            <a:ext cx="2615353" cy="1038127"/>
            <a:chOff x="432872" y="5241903"/>
            <a:chExt cx="2615353" cy="1038127"/>
          </a:xfrm>
        </p:grpSpPr>
        <p:grpSp>
          <p:nvGrpSpPr>
            <p:cNvPr id="45" name="Grupo 44"/>
            <p:cNvGrpSpPr/>
            <p:nvPr/>
          </p:nvGrpSpPr>
          <p:grpSpPr>
            <a:xfrm>
              <a:off x="1354537" y="5241903"/>
              <a:ext cx="772023" cy="1038127"/>
              <a:chOff x="1354537" y="5241903"/>
              <a:chExt cx="772023" cy="1038127"/>
            </a:xfrm>
          </p:grpSpPr>
          <p:pic>
            <p:nvPicPr>
              <p:cNvPr id="52" name="Picture 4" descr="http://icons.iconarchive.com/icons/aha-soft/large-home/512/Property-icon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4537" y="5241903"/>
                <a:ext cx="772023" cy="7720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3" name="Shape 138"/>
              <p:cNvSpPr/>
              <p:nvPr/>
            </p:nvSpPr>
            <p:spPr>
              <a:xfrm>
                <a:off x="1529278" y="6084190"/>
                <a:ext cx="428918" cy="1958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 algn="ctr">
                  <a:defRPr sz="1800">
                    <a:solidFill>
                      <a:srgbClr val="000000"/>
                    </a:solidFill>
                  </a:defRPr>
                </a:pPr>
                <a:r>
                  <a:rPr lang="pt-BR" sz="1400" b="1" dirty="0">
                    <a:solidFill>
                      <a:srgbClr val="414141"/>
                    </a:solidFill>
                  </a:rPr>
                  <a:t>PG</a:t>
                </a:r>
                <a:endParaRPr sz="1400" b="1" dirty="0">
                  <a:solidFill>
                    <a:srgbClr val="414141"/>
                  </a:solidFill>
                </a:endParaRPr>
              </a:p>
            </p:txBody>
          </p:sp>
        </p:grpSp>
        <p:grpSp>
          <p:nvGrpSpPr>
            <p:cNvPr id="46" name="Grupo 45"/>
            <p:cNvGrpSpPr/>
            <p:nvPr/>
          </p:nvGrpSpPr>
          <p:grpSpPr>
            <a:xfrm>
              <a:off x="432872" y="5241903"/>
              <a:ext cx="772023" cy="1038127"/>
              <a:chOff x="1354537" y="5241903"/>
              <a:chExt cx="772023" cy="1038127"/>
            </a:xfrm>
          </p:grpSpPr>
          <p:pic>
            <p:nvPicPr>
              <p:cNvPr id="50" name="Picture 4" descr="http://icons.iconarchive.com/icons/aha-soft/large-home/512/Property-icon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4537" y="5241903"/>
                <a:ext cx="772023" cy="7720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1" name="Shape 138"/>
              <p:cNvSpPr/>
              <p:nvPr/>
            </p:nvSpPr>
            <p:spPr>
              <a:xfrm>
                <a:off x="1529278" y="6084190"/>
                <a:ext cx="428918" cy="1958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 algn="ctr">
                  <a:defRPr sz="1800">
                    <a:solidFill>
                      <a:srgbClr val="000000"/>
                    </a:solidFill>
                  </a:defRPr>
                </a:pPr>
                <a:r>
                  <a:rPr lang="pt-BR" sz="1400" b="1" dirty="0">
                    <a:solidFill>
                      <a:srgbClr val="414141"/>
                    </a:solidFill>
                  </a:rPr>
                  <a:t>PG</a:t>
                </a:r>
                <a:endParaRPr sz="1400" b="1" dirty="0">
                  <a:solidFill>
                    <a:srgbClr val="414141"/>
                  </a:solidFill>
                </a:endParaRPr>
              </a:p>
            </p:txBody>
          </p:sp>
        </p:grpSp>
        <p:grpSp>
          <p:nvGrpSpPr>
            <p:cNvPr id="47" name="Grupo 46"/>
            <p:cNvGrpSpPr/>
            <p:nvPr/>
          </p:nvGrpSpPr>
          <p:grpSpPr>
            <a:xfrm>
              <a:off x="2276202" y="5241903"/>
              <a:ext cx="772023" cy="1038127"/>
              <a:chOff x="1354537" y="5241903"/>
              <a:chExt cx="772023" cy="1038127"/>
            </a:xfrm>
          </p:grpSpPr>
          <p:pic>
            <p:nvPicPr>
              <p:cNvPr id="48" name="Picture 4" descr="http://icons.iconarchive.com/icons/aha-soft/large-home/512/Property-icon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54537" y="5241903"/>
                <a:ext cx="772023" cy="7720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9" name="Shape 138"/>
              <p:cNvSpPr/>
              <p:nvPr/>
            </p:nvSpPr>
            <p:spPr>
              <a:xfrm>
                <a:off x="1529278" y="6084190"/>
                <a:ext cx="428918" cy="19584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 lvl="0" algn="ctr">
                  <a:defRPr sz="1800">
                    <a:solidFill>
                      <a:srgbClr val="000000"/>
                    </a:solidFill>
                  </a:defRPr>
                </a:pPr>
                <a:r>
                  <a:rPr lang="pt-BR" sz="1400" b="1" dirty="0">
                    <a:solidFill>
                      <a:srgbClr val="414141"/>
                    </a:solidFill>
                  </a:rPr>
                  <a:t>PG</a:t>
                </a:r>
                <a:endParaRPr sz="1400" b="1" dirty="0">
                  <a:solidFill>
                    <a:srgbClr val="414141"/>
                  </a:solidFill>
                </a:endParaRPr>
              </a:p>
            </p:txBody>
          </p:sp>
        </p:grpSp>
      </p:grpSp>
      <p:cxnSp>
        <p:nvCxnSpPr>
          <p:cNvPr id="55" name="Conector reto 54"/>
          <p:cNvCxnSpPr/>
          <p:nvPr/>
        </p:nvCxnSpPr>
        <p:spPr>
          <a:xfrm flipH="1">
            <a:off x="4465311" y="1475116"/>
            <a:ext cx="2856" cy="3709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Conector reto 55"/>
          <p:cNvCxnSpPr/>
          <p:nvPr/>
        </p:nvCxnSpPr>
        <p:spPr>
          <a:xfrm>
            <a:off x="4465311" y="3185722"/>
            <a:ext cx="0" cy="5747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Conector reto 56"/>
          <p:cNvCxnSpPr/>
          <p:nvPr/>
        </p:nvCxnSpPr>
        <p:spPr>
          <a:xfrm>
            <a:off x="5081318" y="3038975"/>
            <a:ext cx="1927027" cy="77306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Conector reto 59"/>
          <p:cNvCxnSpPr/>
          <p:nvPr/>
        </p:nvCxnSpPr>
        <p:spPr>
          <a:xfrm flipH="1">
            <a:off x="1980229" y="3038975"/>
            <a:ext cx="1869075" cy="84392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Conector reto 62"/>
          <p:cNvCxnSpPr/>
          <p:nvPr/>
        </p:nvCxnSpPr>
        <p:spPr>
          <a:xfrm flipH="1">
            <a:off x="1444575" y="4851047"/>
            <a:ext cx="2856" cy="3709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Conector reto 63"/>
          <p:cNvCxnSpPr>
            <a:stCxn id="24" idx="3"/>
          </p:cNvCxnSpPr>
          <p:nvPr/>
        </p:nvCxnSpPr>
        <p:spPr>
          <a:xfrm>
            <a:off x="1779795" y="4724529"/>
            <a:ext cx="630535" cy="49745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Conector reto 64"/>
          <p:cNvCxnSpPr>
            <a:stCxn id="24" idx="1"/>
          </p:cNvCxnSpPr>
          <p:nvPr/>
        </p:nvCxnSpPr>
        <p:spPr>
          <a:xfrm flipH="1">
            <a:off x="520054" y="4724529"/>
            <a:ext cx="533063" cy="5536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8" name="Conector reto 67"/>
          <p:cNvCxnSpPr/>
          <p:nvPr/>
        </p:nvCxnSpPr>
        <p:spPr>
          <a:xfrm flipH="1">
            <a:off x="4374681" y="4918366"/>
            <a:ext cx="2856" cy="3709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Conector reto 68"/>
          <p:cNvCxnSpPr/>
          <p:nvPr/>
        </p:nvCxnSpPr>
        <p:spPr>
          <a:xfrm>
            <a:off x="4709901" y="4791848"/>
            <a:ext cx="630535" cy="49745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Conector reto 69"/>
          <p:cNvCxnSpPr/>
          <p:nvPr/>
        </p:nvCxnSpPr>
        <p:spPr>
          <a:xfrm flipH="1">
            <a:off x="3450160" y="4791848"/>
            <a:ext cx="533063" cy="5536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Conector reto 70"/>
          <p:cNvCxnSpPr/>
          <p:nvPr/>
        </p:nvCxnSpPr>
        <p:spPr>
          <a:xfrm flipH="1">
            <a:off x="7424615" y="4926992"/>
            <a:ext cx="2856" cy="3709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Conector reto 71"/>
          <p:cNvCxnSpPr/>
          <p:nvPr/>
        </p:nvCxnSpPr>
        <p:spPr>
          <a:xfrm>
            <a:off x="7759835" y="4800474"/>
            <a:ext cx="630535" cy="49745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Conector reto 72"/>
          <p:cNvCxnSpPr/>
          <p:nvPr/>
        </p:nvCxnSpPr>
        <p:spPr>
          <a:xfrm flipH="1">
            <a:off x="6500094" y="4800474"/>
            <a:ext cx="533063" cy="5536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61" name="Grupo 60"/>
          <p:cNvGrpSpPr/>
          <p:nvPr/>
        </p:nvGrpSpPr>
        <p:grpSpPr>
          <a:xfrm>
            <a:off x="6874646" y="3745129"/>
            <a:ext cx="1030092" cy="1181863"/>
            <a:chOff x="584865" y="2575716"/>
            <a:chExt cx="1834081" cy="2255120"/>
          </a:xfrm>
        </p:grpSpPr>
        <p:sp>
          <p:nvSpPr>
            <p:cNvPr id="62" name="Shape 90"/>
            <p:cNvSpPr/>
            <p:nvPr/>
          </p:nvSpPr>
          <p:spPr>
            <a:xfrm>
              <a:off x="584865" y="4286921"/>
              <a:ext cx="1834081" cy="54391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 algn="ctr">
                <a:defRPr sz="1800">
                  <a:solidFill>
                    <a:srgbClr val="000000"/>
                  </a:solidFill>
                </a:defRPr>
              </a:pPr>
              <a:r>
                <a:rPr lang="pt-BR" sz="1050" b="1" dirty="0">
                  <a:solidFill>
                    <a:srgbClr val="414141"/>
                  </a:solidFill>
                </a:rPr>
                <a:t>Supervisão</a:t>
              </a:r>
              <a:endParaRPr sz="1700" b="1" dirty="0">
                <a:solidFill>
                  <a:srgbClr val="414141"/>
                </a:solidFill>
              </a:endParaRPr>
            </a:p>
          </p:txBody>
        </p:sp>
        <p:pic>
          <p:nvPicPr>
            <p:cNvPr id="66" name="Picture 2" descr="http://icon-icons.com/icons2/35/PNG/512/caucasian_head_man_person_people_avatar_2859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7739" y="2575716"/>
              <a:ext cx="1711205" cy="17112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51617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5184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261</TotalTime>
  <Words>135</Words>
  <Application>Microsoft Office PowerPoint</Application>
  <PresentationFormat>Apresentação na tela (4:3)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do Office</vt:lpstr>
      <vt:lpstr>Apresentação do PowerPoint</vt:lpstr>
      <vt:lpstr>O que um PG deve ter?</vt:lpstr>
      <vt:lpstr>O que é necessário para ter um Supervisor?</vt:lpstr>
      <vt:lpstr>O que é necessário para ter um Coordenador?</vt:lpstr>
      <vt:lpstr>Apresentação do PowerPoint</vt:lpstr>
      <vt:lpstr>Como se constrói a rede?</vt:lpstr>
      <vt:lpstr>Como se constrói a rede?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Estrutura da Rede de PG</dc:title>
  <dc:creator>Jean Quenehen</dc:creator>
  <cp:lastModifiedBy>Jean Quenehen</cp:lastModifiedBy>
  <cp:revision>13</cp:revision>
  <dcterms:created xsi:type="dcterms:W3CDTF">2015-11-26T11:56:26Z</dcterms:created>
  <dcterms:modified xsi:type="dcterms:W3CDTF">2023-02-06T21:00:11Z</dcterms:modified>
</cp:coreProperties>
</file>