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7" name="Nível de Corpo Um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1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m de perto de plantas silvestres crescendo entre pedra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Grande formação rochosa sob nuvens escuras com uma estrada de terra em primeiro plano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m de perto de uma planta silvestre crescendo entre pedras de lava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queda d’água cercada por uma paisagem rochosa verd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isagem com colinas verdejantes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3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Rochas cobertas de musgo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o Slid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1" name="Subtítulo do Slid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Grande formação rochosa sob nuvens escuras com uma estrada de terra em primeiro plano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Subtítulo do Slid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1.png" descr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12.png" descr="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14.png" descr="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15.png" descr="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6.png" descr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17.png" descr="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18.png" descr="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19.png" descr="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20.png" descr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21.png" descr="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22.png" descr="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23.png" descr="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24.png" descr="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25.png" descr="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