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9" r:id="rId3"/>
    <p:sldId id="257" r:id="rId4"/>
    <p:sldId id="259" r:id="rId5"/>
    <p:sldId id="261" r:id="rId6"/>
    <p:sldId id="268" r:id="rId7"/>
    <p:sldId id="265" r:id="rId8"/>
    <p:sldId id="266" r:id="rId9"/>
    <p:sldId id="267" r:id="rId10"/>
    <p:sldId id="271" r:id="rId11"/>
    <p:sldId id="270" r:id="rId12"/>
    <p:sldId id="260" r:id="rId13"/>
    <p:sldId id="272" r:id="rId14"/>
    <p:sldId id="273" r:id="rId15"/>
    <p:sldId id="274" r:id="rId16"/>
    <p:sldId id="275" r:id="rId17"/>
    <p:sldId id="264" r:id="rId18"/>
    <p:sldId id="263" r:id="rId19"/>
    <p:sldId id="276" r:id="rId20"/>
    <p:sldId id="277" r:id="rId21"/>
    <p:sldId id="262" r:id="rId22"/>
    <p:sldId id="279" r:id="rId23"/>
    <p:sldId id="280" r:id="rId24"/>
    <p:sldId id="278" r:id="rId25"/>
    <p:sldId id="282" r:id="rId26"/>
    <p:sldId id="281" r:id="rId27"/>
    <p:sldId id="283" r:id="rId28"/>
    <p:sldId id="299" r:id="rId29"/>
    <p:sldId id="284" r:id="rId30"/>
    <p:sldId id="288" r:id="rId31"/>
    <p:sldId id="287" r:id="rId32"/>
    <p:sldId id="289" r:id="rId33"/>
    <p:sldId id="290" r:id="rId34"/>
    <p:sldId id="291" r:id="rId35"/>
    <p:sldId id="292" r:id="rId36"/>
    <p:sldId id="293" r:id="rId37"/>
    <p:sldId id="286" r:id="rId38"/>
    <p:sldId id="285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9608E-B849-4BBD-8159-E30CCF73A3C0}" type="doc">
      <dgm:prSet loTypeId="urn:microsoft.com/office/officeart/2005/8/layout/cycle5" loCatId="cycle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3F3D449E-12B5-47C3-AC90-EBAC9AE548FC}">
      <dgm:prSet phldrT="[Texto]"/>
      <dgm:spPr/>
      <dgm:t>
        <a:bodyPr/>
        <a:lstStyle/>
        <a:p>
          <a:r>
            <a:rPr lang="en-US" smtClean="0"/>
            <a:t>Augusto</a:t>
          </a:r>
          <a:endParaRPr lang="pt-BR"/>
        </a:p>
      </dgm:t>
    </dgm:pt>
    <dgm:pt modelId="{546BBD1E-9E81-4551-AF0E-A9E7BB1137C1}" type="parTrans" cxnId="{7776112E-6E60-48B8-88BF-E77E80E87427}">
      <dgm:prSet/>
      <dgm:spPr/>
      <dgm:t>
        <a:bodyPr/>
        <a:lstStyle/>
        <a:p>
          <a:endParaRPr lang="pt-BR"/>
        </a:p>
      </dgm:t>
    </dgm:pt>
    <dgm:pt modelId="{9FE0C5AA-6C18-4E53-B406-E82896ADD0E4}" type="sibTrans" cxnId="{7776112E-6E60-48B8-88BF-E77E80E8742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EBB3F23-AB93-43E3-AC19-ACF63C7AE27F}">
      <dgm:prSet phldrT="[Texto]"/>
      <dgm:spPr/>
      <dgm:t>
        <a:bodyPr/>
        <a:lstStyle/>
        <a:p>
          <a:r>
            <a:rPr lang="en-US" smtClean="0"/>
            <a:t>Joana</a:t>
          </a:r>
          <a:endParaRPr lang="pt-BR"/>
        </a:p>
      </dgm:t>
    </dgm:pt>
    <dgm:pt modelId="{5E473E50-041C-4F3B-85A2-475D30679510}" type="parTrans" cxnId="{AA70D114-5CFD-4B6A-A50D-4E36EB697715}">
      <dgm:prSet/>
      <dgm:spPr/>
      <dgm:t>
        <a:bodyPr/>
        <a:lstStyle/>
        <a:p>
          <a:endParaRPr lang="pt-BR"/>
        </a:p>
      </dgm:t>
    </dgm:pt>
    <dgm:pt modelId="{6A4C92F4-50A8-4105-9D9B-91F05A139288}" type="sibTrans" cxnId="{AA70D114-5CFD-4B6A-A50D-4E36EB69771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49968CF-23CE-478E-BD8F-EFB8456A5108}">
      <dgm:prSet phldrT="[Texto]"/>
      <dgm:spPr/>
      <dgm:t>
        <a:bodyPr/>
        <a:lstStyle/>
        <a:p>
          <a:r>
            <a:rPr lang="en-US" smtClean="0"/>
            <a:t>Gabriel</a:t>
          </a:r>
          <a:endParaRPr lang="pt-BR"/>
        </a:p>
      </dgm:t>
    </dgm:pt>
    <dgm:pt modelId="{2644594D-39CD-4577-AB4F-F15288C9F897}" type="parTrans" cxnId="{1A9E784C-7948-48D4-92C1-0A39FDCB6552}">
      <dgm:prSet/>
      <dgm:spPr/>
      <dgm:t>
        <a:bodyPr/>
        <a:lstStyle/>
        <a:p>
          <a:endParaRPr lang="pt-BR"/>
        </a:p>
      </dgm:t>
    </dgm:pt>
    <dgm:pt modelId="{836DA432-CCE9-4AF8-976E-8D4D1421CE5D}" type="sibTrans" cxnId="{1A9E784C-7948-48D4-92C1-0A39FDCB655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C4FC303-5E12-434C-9DFD-543D2C80E9D4}">
      <dgm:prSet phldrT="[Texto]"/>
      <dgm:spPr/>
      <dgm:t>
        <a:bodyPr/>
        <a:lstStyle/>
        <a:p>
          <a:r>
            <a:rPr lang="en-US" smtClean="0"/>
            <a:t>Maria</a:t>
          </a:r>
          <a:endParaRPr lang="pt-BR"/>
        </a:p>
      </dgm:t>
    </dgm:pt>
    <dgm:pt modelId="{8C7D17D6-C723-40A6-9E1A-70A064D25E5C}" type="parTrans" cxnId="{A3C1D96B-EDF1-4D86-A78D-CD9DD7D8FF3C}">
      <dgm:prSet/>
      <dgm:spPr/>
      <dgm:t>
        <a:bodyPr/>
        <a:lstStyle/>
        <a:p>
          <a:endParaRPr lang="pt-BR"/>
        </a:p>
      </dgm:t>
    </dgm:pt>
    <dgm:pt modelId="{AED49401-3452-412E-9350-14EEE63B3E9B}" type="sibTrans" cxnId="{A3C1D96B-EDF1-4D86-A78D-CD9DD7D8FF3C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618A5F79-D72F-4775-BBB2-646096566C74}">
      <dgm:prSet phldrT="[Texto]"/>
      <dgm:spPr/>
      <dgm:t>
        <a:bodyPr/>
        <a:lstStyle/>
        <a:p>
          <a:r>
            <a:rPr lang="en-US" smtClean="0"/>
            <a:t>Pedro</a:t>
          </a:r>
          <a:endParaRPr lang="pt-BR"/>
        </a:p>
      </dgm:t>
    </dgm:pt>
    <dgm:pt modelId="{C15AE081-1211-4C11-A38A-EAF15E94CF11}" type="parTrans" cxnId="{99E043DC-63C7-4FD9-9A57-9C01CF6F20AD}">
      <dgm:prSet/>
      <dgm:spPr/>
      <dgm:t>
        <a:bodyPr/>
        <a:lstStyle/>
        <a:p>
          <a:endParaRPr lang="pt-BR"/>
        </a:p>
      </dgm:t>
    </dgm:pt>
    <dgm:pt modelId="{37189AFE-A908-4BFB-B756-4DF1343304F3}" type="sibTrans" cxnId="{99E043DC-63C7-4FD9-9A57-9C01CF6F20A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8586C1E-4F88-4EAC-8819-84A31078C9A9}">
      <dgm:prSet/>
      <dgm:spPr/>
      <dgm:t>
        <a:bodyPr/>
        <a:lstStyle/>
        <a:p>
          <a:r>
            <a:rPr lang="en-US" err="1" smtClean="0"/>
            <a:t>Lauro</a:t>
          </a:r>
          <a:endParaRPr lang="pt-BR"/>
        </a:p>
      </dgm:t>
    </dgm:pt>
    <dgm:pt modelId="{74E5E451-8341-4EA6-88A7-09EA6E5DBF5C}" type="parTrans" cxnId="{3D9F7572-D0B9-4ABF-BA9E-2A06B84AFA99}">
      <dgm:prSet/>
      <dgm:spPr/>
      <dgm:t>
        <a:bodyPr/>
        <a:lstStyle/>
        <a:p>
          <a:endParaRPr lang="pt-BR"/>
        </a:p>
      </dgm:t>
    </dgm:pt>
    <dgm:pt modelId="{1BCA93E6-1FF5-48D1-B3EB-FF5A51E24962}" type="sibTrans" cxnId="{3D9F7572-D0B9-4ABF-BA9E-2A06B84AFA99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C053762-1C91-4D46-81E6-8F0E5E143FF4}" type="pres">
      <dgm:prSet presAssocID="{A019608E-B849-4BBD-8159-E30CCF73A3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088B8C6-5DC8-46A5-9731-AF1529E43F6C}" type="pres">
      <dgm:prSet presAssocID="{3F3D449E-12B5-47C3-AC90-EBAC9AE548F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F5AABE-45D8-4838-AA84-2D1A9D1E0136}" type="pres">
      <dgm:prSet presAssocID="{3F3D449E-12B5-47C3-AC90-EBAC9AE548FC}" presName="spNode" presStyleCnt="0"/>
      <dgm:spPr/>
    </dgm:pt>
    <dgm:pt modelId="{E71BE08F-553E-4C28-9AF1-C2EA03A58486}" type="pres">
      <dgm:prSet presAssocID="{9FE0C5AA-6C18-4E53-B406-E82896ADD0E4}" presName="sibTrans" presStyleLbl="sibTrans1D1" presStyleIdx="0" presStyleCnt="6"/>
      <dgm:spPr/>
      <dgm:t>
        <a:bodyPr/>
        <a:lstStyle/>
        <a:p>
          <a:endParaRPr lang="pt-BR"/>
        </a:p>
      </dgm:t>
    </dgm:pt>
    <dgm:pt modelId="{FEE854EF-4F90-43FD-BF4E-54587FBE7D20}" type="pres">
      <dgm:prSet presAssocID="{98586C1E-4F88-4EAC-8819-84A31078C9A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7E3F9D-4A41-4090-9222-CC76DA4EB464}" type="pres">
      <dgm:prSet presAssocID="{98586C1E-4F88-4EAC-8819-84A31078C9A9}" presName="spNode" presStyleCnt="0"/>
      <dgm:spPr/>
    </dgm:pt>
    <dgm:pt modelId="{0F2876E2-AFBA-48AE-BD50-355B89A4C06B}" type="pres">
      <dgm:prSet presAssocID="{1BCA93E6-1FF5-48D1-B3EB-FF5A51E24962}" presName="sibTrans" presStyleLbl="sibTrans1D1" presStyleIdx="1" presStyleCnt="6"/>
      <dgm:spPr/>
      <dgm:t>
        <a:bodyPr/>
        <a:lstStyle/>
        <a:p>
          <a:endParaRPr lang="pt-BR"/>
        </a:p>
      </dgm:t>
    </dgm:pt>
    <dgm:pt modelId="{F3CF93B4-5A8B-44A1-A01C-7F39DE450F43}" type="pres">
      <dgm:prSet presAssocID="{9EBB3F23-AB93-43E3-AC19-ACF63C7AE27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E889AD-E4D8-443B-B248-B287C48CB008}" type="pres">
      <dgm:prSet presAssocID="{9EBB3F23-AB93-43E3-AC19-ACF63C7AE27F}" presName="spNode" presStyleCnt="0"/>
      <dgm:spPr/>
    </dgm:pt>
    <dgm:pt modelId="{F2369AC1-00C1-4CA1-BE0A-88FF4FB79146}" type="pres">
      <dgm:prSet presAssocID="{6A4C92F4-50A8-4105-9D9B-91F05A139288}" presName="sibTrans" presStyleLbl="sibTrans1D1" presStyleIdx="2" presStyleCnt="6"/>
      <dgm:spPr/>
      <dgm:t>
        <a:bodyPr/>
        <a:lstStyle/>
        <a:p>
          <a:endParaRPr lang="pt-BR"/>
        </a:p>
      </dgm:t>
    </dgm:pt>
    <dgm:pt modelId="{A15B9FAD-6DAD-4965-884C-95EA112926F3}" type="pres">
      <dgm:prSet presAssocID="{149968CF-23CE-478E-BD8F-EFB8456A510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D286F4-1293-4648-BA1F-959E6C85CACF}" type="pres">
      <dgm:prSet presAssocID="{149968CF-23CE-478E-BD8F-EFB8456A5108}" presName="spNode" presStyleCnt="0"/>
      <dgm:spPr/>
    </dgm:pt>
    <dgm:pt modelId="{2E351A69-B8A4-4EE4-A867-6572E244991B}" type="pres">
      <dgm:prSet presAssocID="{836DA432-CCE9-4AF8-976E-8D4D1421CE5D}" presName="sibTrans" presStyleLbl="sibTrans1D1" presStyleIdx="3" presStyleCnt="6"/>
      <dgm:spPr/>
      <dgm:t>
        <a:bodyPr/>
        <a:lstStyle/>
        <a:p>
          <a:endParaRPr lang="pt-BR"/>
        </a:p>
      </dgm:t>
    </dgm:pt>
    <dgm:pt modelId="{17E6054B-46A3-4175-A0F9-3E4212BD5A3D}" type="pres">
      <dgm:prSet presAssocID="{3C4FC303-5E12-434C-9DFD-543D2C80E9D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AA7424-8E35-4769-A4B7-FE5E58038455}" type="pres">
      <dgm:prSet presAssocID="{3C4FC303-5E12-434C-9DFD-543D2C80E9D4}" presName="spNode" presStyleCnt="0"/>
      <dgm:spPr/>
    </dgm:pt>
    <dgm:pt modelId="{8867B904-130C-4FFD-BA28-80E3A668D6DA}" type="pres">
      <dgm:prSet presAssocID="{AED49401-3452-412E-9350-14EEE63B3E9B}" presName="sibTrans" presStyleLbl="sibTrans1D1" presStyleIdx="4" presStyleCnt="6"/>
      <dgm:spPr/>
      <dgm:t>
        <a:bodyPr/>
        <a:lstStyle/>
        <a:p>
          <a:endParaRPr lang="pt-BR"/>
        </a:p>
      </dgm:t>
    </dgm:pt>
    <dgm:pt modelId="{5F4DCF75-778A-419A-9C44-2D3289B1D3F6}" type="pres">
      <dgm:prSet presAssocID="{618A5F79-D72F-4775-BBB2-646096566C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5D3AB2-8872-45BC-9EF0-A952854DADAA}" type="pres">
      <dgm:prSet presAssocID="{618A5F79-D72F-4775-BBB2-646096566C74}" presName="spNode" presStyleCnt="0"/>
      <dgm:spPr/>
    </dgm:pt>
    <dgm:pt modelId="{3C0E7326-C867-46B9-9ADD-F547246A3A9D}" type="pres">
      <dgm:prSet presAssocID="{37189AFE-A908-4BFB-B756-4DF1343304F3}" presName="sibTrans" presStyleLbl="sibTrans1D1" presStyleIdx="5" presStyleCnt="6"/>
      <dgm:spPr/>
      <dgm:t>
        <a:bodyPr/>
        <a:lstStyle/>
        <a:p>
          <a:endParaRPr lang="pt-BR"/>
        </a:p>
      </dgm:t>
    </dgm:pt>
  </dgm:ptLst>
  <dgm:cxnLst>
    <dgm:cxn modelId="{24F67765-C084-44DA-864E-B103AC8F43FE}" type="presOf" srcId="{618A5F79-D72F-4775-BBB2-646096566C74}" destId="{5F4DCF75-778A-419A-9C44-2D3289B1D3F6}" srcOrd="0" destOrd="0" presId="urn:microsoft.com/office/officeart/2005/8/layout/cycle5"/>
    <dgm:cxn modelId="{A3C1D96B-EDF1-4D86-A78D-CD9DD7D8FF3C}" srcId="{A019608E-B849-4BBD-8159-E30CCF73A3C0}" destId="{3C4FC303-5E12-434C-9DFD-543D2C80E9D4}" srcOrd="4" destOrd="0" parTransId="{8C7D17D6-C723-40A6-9E1A-70A064D25E5C}" sibTransId="{AED49401-3452-412E-9350-14EEE63B3E9B}"/>
    <dgm:cxn modelId="{1A9E784C-7948-48D4-92C1-0A39FDCB6552}" srcId="{A019608E-B849-4BBD-8159-E30CCF73A3C0}" destId="{149968CF-23CE-478E-BD8F-EFB8456A5108}" srcOrd="3" destOrd="0" parTransId="{2644594D-39CD-4577-AB4F-F15288C9F897}" sibTransId="{836DA432-CCE9-4AF8-976E-8D4D1421CE5D}"/>
    <dgm:cxn modelId="{77016D5F-BCF2-48BE-837F-3227C8FE67C4}" type="presOf" srcId="{3C4FC303-5E12-434C-9DFD-543D2C80E9D4}" destId="{17E6054B-46A3-4175-A0F9-3E4212BD5A3D}" srcOrd="0" destOrd="0" presId="urn:microsoft.com/office/officeart/2005/8/layout/cycle5"/>
    <dgm:cxn modelId="{7776112E-6E60-48B8-88BF-E77E80E87427}" srcId="{A019608E-B849-4BBD-8159-E30CCF73A3C0}" destId="{3F3D449E-12B5-47C3-AC90-EBAC9AE548FC}" srcOrd="0" destOrd="0" parTransId="{546BBD1E-9E81-4551-AF0E-A9E7BB1137C1}" sibTransId="{9FE0C5AA-6C18-4E53-B406-E82896ADD0E4}"/>
    <dgm:cxn modelId="{BF6FC9CE-896B-41C6-8045-2EC319A328E3}" type="presOf" srcId="{98586C1E-4F88-4EAC-8819-84A31078C9A9}" destId="{FEE854EF-4F90-43FD-BF4E-54587FBE7D20}" srcOrd="0" destOrd="0" presId="urn:microsoft.com/office/officeart/2005/8/layout/cycle5"/>
    <dgm:cxn modelId="{2704F13A-4248-4851-98E8-0FF4CBE49066}" type="presOf" srcId="{9EBB3F23-AB93-43E3-AC19-ACF63C7AE27F}" destId="{F3CF93B4-5A8B-44A1-A01C-7F39DE450F43}" srcOrd="0" destOrd="0" presId="urn:microsoft.com/office/officeart/2005/8/layout/cycle5"/>
    <dgm:cxn modelId="{13A0CFC5-45B4-4D5D-A90D-5AD524715F30}" type="presOf" srcId="{37189AFE-A908-4BFB-B756-4DF1343304F3}" destId="{3C0E7326-C867-46B9-9ADD-F547246A3A9D}" srcOrd="0" destOrd="0" presId="urn:microsoft.com/office/officeart/2005/8/layout/cycle5"/>
    <dgm:cxn modelId="{90BC4C5E-C70C-4D8B-9F27-89A52AEDB783}" type="presOf" srcId="{149968CF-23CE-478E-BD8F-EFB8456A5108}" destId="{A15B9FAD-6DAD-4965-884C-95EA112926F3}" srcOrd="0" destOrd="0" presId="urn:microsoft.com/office/officeart/2005/8/layout/cycle5"/>
    <dgm:cxn modelId="{99E043DC-63C7-4FD9-9A57-9C01CF6F20AD}" srcId="{A019608E-B849-4BBD-8159-E30CCF73A3C0}" destId="{618A5F79-D72F-4775-BBB2-646096566C74}" srcOrd="5" destOrd="0" parTransId="{C15AE081-1211-4C11-A38A-EAF15E94CF11}" sibTransId="{37189AFE-A908-4BFB-B756-4DF1343304F3}"/>
    <dgm:cxn modelId="{1DA36EF8-DD66-483C-BC91-99C3CD1E42ED}" type="presOf" srcId="{3F3D449E-12B5-47C3-AC90-EBAC9AE548FC}" destId="{F088B8C6-5DC8-46A5-9731-AF1529E43F6C}" srcOrd="0" destOrd="0" presId="urn:microsoft.com/office/officeart/2005/8/layout/cycle5"/>
    <dgm:cxn modelId="{AA70D114-5CFD-4B6A-A50D-4E36EB697715}" srcId="{A019608E-B849-4BBD-8159-E30CCF73A3C0}" destId="{9EBB3F23-AB93-43E3-AC19-ACF63C7AE27F}" srcOrd="2" destOrd="0" parTransId="{5E473E50-041C-4F3B-85A2-475D30679510}" sibTransId="{6A4C92F4-50A8-4105-9D9B-91F05A139288}"/>
    <dgm:cxn modelId="{BA744B7B-7333-4BFD-A4D7-53890C048446}" type="presOf" srcId="{AED49401-3452-412E-9350-14EEE63B3E9B}" destId="{8867B904-130C-4FFD-BA28-80E3A668D6DA}" srcOrd="0" destOrd="0" presId="urn:microsoft.com/office/officeart/2005/8/layout/cycle5"/>
    <dgm:cxn modelId="{AC415CA5-1E1E-41B8-A7BD-1903ADB0F1C3}" type="presOf" srcId="{A019608E-B849-4BBD-8159-E30CCF73A3C0}" destId="{2C053762-1C91-4D46-81E6-8F0E5E143FF4}" srcOrd="0" destOrd="0" presId="urn:microsoft.com/office/officeart/2005/8/layout/cycle5"/>
    <dgm:cxn modelId="{40C71A60-B3DA-4745-8EA7-46762543AE9F}" type="presOf" srcId="{836DA432-CCE9-4AF8-976E-8D4D1421CE5D}" destId="{2E351A69-B8A4-4EE4-A867-6572E244991B}" srcOrd="0" destOrd="0" presId="urn:microsoft.com/office/officeart/2005/8/layout/cycle5"/>
    <dgm:cxn modelId="{3D9F7572-D0B9-4ABF-BA9E-2A06B84AFA99}" srcId="{A019608E-B849-4BBD-8159-E30CCF73A3C0}" destId="{98586C1E-4F88-4EAC-8819-84A31078C9A9}" srcOrd="1" destOrd="0" parTransId="{74E5E451-8341-4EA6-88A7-09EA6E5DBF5C}" sibTransId="{1BCA93E6-1FF5-48D1-B3EB-FF5A51E24962}"/>
    <dgm:cxn modelId="{5259F2DA-2D34-4186-AD14-0CD0086C492C}" type="presOf" srcId="{9FE0C5AA-6C18-4E53-B406-E82896ADD0E4}" destId="{E71BE08F-553E-4C28-9AF1-C2EA03A58486}" srcOrd="0" destOrd="0" presId="urn:microsoft.com/office/officeart/2005/8/layout/cycle5"/>
    <dgm:cxn modelId="{5673D960-2F53-4A16-B23A-ADB0E22B949D}" type="presOf" srcId="{6A4C92F4-50A8-4105-9D9B-91F05A139288}" destId="{F2369AC1-00C1-4CA1-BE0A-88FF4FB79146}" srcOrd="0" destOrd="0" presId="urn:microsoft.com/office/officeart/2005/8/layout/cycle5"/>
    <dgm:cxn modelId="{AC1DC942-31DE-4447-9978-EF396203909A}" type="presOf" srcId="{1BCA93E6-1FF5-48D1-B3EB-FF5A51E24962}" destId="{0F2876E2-AFBA-48AE-BD50-355B89A4C06B}" srcOrd="0" destOrd="0" presId="urn:microsoft.com/office/officeart/2005/8/layout/cycle5"/>
    <dgm:cxn modelId="{AD1F6DD9-964B-4C7D-90E1-403C4579F1A1}" type="presParOf" srcId="{2C053762-1C91-4D46-81E6-8F0E5E143FF4}" destId="{F088B8C6-5DC8-46A5-9731-AF1529E43F6C}" srcOrd="0" destOrd="0" presId="urn:microsoft.com/office/officeart/2005/8/layout/cycle5"/>
    <dgm:cxn modelId="{A8FA300E-7E14-4376-BE65-4C594ABDD8E9}" type="presParOf" srcId="{2C053762-1C91-4D46-81E6-8F0E5E143FF4}" destId="{4CF5AABE-45D8-4838-AA84-2D1A9D1E0136}" srcOrd="1" destOrd="0" presId="urn:microsoft.com/office/officeart/2005/8/layout/cycle5"/>
    <dgm:cxn modelId="{A1CCF359-A49C-4920-8CDE-BAFBBBE14B3E}" type="presParOf" srcId="{2C053762-1C91-4D46-81E6-8F0E5E143FF4}" destId="{E71BE08F-553E-4C28-9AF1-C2EA03A58486}" srcOrd="2" destOrd="0" presId="urn:microsoft.com/office/officeart/2005/8/layout/cycle5"/>
    <dgm:cxn modelId="{03D93F9D-2579-4C04-B8C6-33825F806FF0}" type="presParOf" srcId="{2C053762-1C91-4D46-81E6-8F0E5E143FF4}" destId="{FEE854EF-4F90-43FD-BF4E-54587FBE7D20}" srcOrd="3" destOrd="0" presId="urn:microsoft.com/office/officeart/2005/8/layout/cycle5"/>
    <dgm:cxn modelId="{7B91D8A5-84D4-454F-BC85-ADBE5EF4CF43}" type="presParOf" srcId="{2C053762-1C91-4D46-81E6-8F0E5E143FF4}" destId="{9A7E3F9D-4A41-4090-9222-CC76DA4EB464}" srcOrd="4" destOrd="0" presId="urn:microsoft.com/office/officeart/2005/8/layout/cycle5"/>
    <dgm:cxn modelId="{1813FABE-2F1F-42A7-B844-43C5F8493EFC}" type="presParOf" srcId="{2C053762-1C91-4D46-81E6-8F0E5E143FF4}" destId="{0F2876E2-AFBA-48AE-BD50-355B89A4C06B}" srcOrd="5" destOrd="0" presId="urn:microsoft.com/office/officeart/2005/8/layout/cycle5"/>
    <dgm:cxn modelId="{26202539-DADA-405A-98B4-63AEFA070B9A}" type="presParOf" srcId="{2C053762-1C91-4D46-81E6-8F0E5E143FF4}" destId="{F3CF93B4-5A8B-44A1-A01C-7F39DE450F43}" srcOrd="6" destOrd="0" presId="urn:microsoft.com/office/officeart/2005/8/layout/cycle5"/>
    <dgm:cxn modelId="{7A902DDE-0E83-40DC-8186-6C8A3540740D}" type="presParOf" srcId="{2C053762-1C91-4D46-81E6-8F0E5E143FF4}" destId="{ACE889AD-E4D8-443B-B248-B287C48CB008}" srcOrd="7" destOrd="0" presId="urn:microsoft.com/office/officeart/2005/8/layout/cycle5"/>
    <dgm:cxn modelId="{5B2D2C87-6E65-477F-8ADE-D488C3C3880F}" type="presParOf" srcId="{2C053762-1C91-4D46-81E6-8F0E5E143FF4}" destId="{F2369AC1-00C1-4CA1-BE0A-88FF4FB79146}" srcOrd="8" destOrd="0" presId="urn:microsoft.com/office/officeart/2005/8/layout/cycle5"/>
    <dgm:cxn modelId="{CA7B8916-3B69-422E-AE6B-3DFA970699DF}" type="presParOf" srcId="{2C053762-1C91-4D46-81E6-8F0E5E143FF4}" destId="{A15B9FAD-6DAD-4965-884C-95EA112926F3}" srcOrd="9" destOrd="0" presId="urn:microsoft.com/office/officeart/2005/8/layout/cycle5"/>
    <dgm:cxn modelId="{583F1072-E1D0-4AD4-BBEB-93BA45CFC7AD}" type="presParOf" srcId="{2C053762-1C91-4D46-81E6-8F0E5E143FF4}" destId="{8BD286F4-1293-4648-BA1F-959E6C85CACF}" srcOrd="10" destOrd="0" presId="urn:microsoft.com/office/officeart/2005/8/layout/cycle5"/>
    <dgm:cxn modelId="{BE16C290-3254-4650-AA14-B9A0276C6F85}" type="presParOf" srcId="{2C053762-1C91-4D46-81E6-8F0E5E143FF4}" destId="{2E351A69-B8A4-4EE4-A867-6572E244991B}" srcOrd="11" destOrd="0" presId="urn:microsoft.com/office/officeart/2005/8/layout/cycle5"/>
    <dgm:cxn modelId="{CB982E4A-4263-48B4-A33D-526344464C38}" type="presParOf" srcId="{2C053762-1C91-4D46-81E6-8F0E5E143FF4}" destId="{17E6054B-46A3-4175-A0F9-3E4212BD5A3D}" srcOrd="12" destOrd="0" presId="urn:microsoft.com/office/officeart/2005/8/layout/cycle5"/>
    <dgm:cxn modelId="{EF9A3DB0-839D-4B4F-A467-2F1C8ED2A498}" type="presParOf" srcId="{2C053762-1C91-4D46-81E6-8F0E5E143FF4}" destId="{5AAA7424-8E35-4769-A4B7-FE5E58038455}" srcOrd="13" destOrd="0" presId="urn:microsoft.com/office/officeart/2005/8/layout/cycle5"/>
    <dgm:cxn modelId="{8C8839F6-17B4-4BF5-A5C8-64B5F87581F1}" type="presParOf" srcId="{2C053762-1C91-4D46-81E6-8F0E5E143FF4}" destId="{8867B904-130C-4FFD-BA28-80E3A668D6DA}" srcOrd="14" destOrd="0" presId="urn:microsoft.com/office/officeart/2005/8/layout/cycle5"/>
    <dgm:cxn modelId="{29C5AE6A-19DC-4D96-A2A7-2D687E092DF2}" type="presParOf" srcId="{2C053762-1C91-4D46-81E6-8F0E5E143FF4}" destId="{5F4DCF75-778A-419A-9C44-2D3289B1D3F6}" srcOrd="15" destOrd="0" presId="urn:microsoft.com/office/officeart/2005/8/layout/cycle5"/>
    <dgm:cxn modelId="{7FD85ACB-ED5B-41D7-B590-CE5BF547F982}" type="presParOf" srcId="{2C053762-1C91-4D46-81E6-8F0E5E143FF4}" destId="{635D3AB2-8872-45BC-9EF0-A952854DADAA}" srcOrd="16" destOrd="0" presId="urn:microsoft.com/office/officeart/2005/8/layout/cycle5"/>
    <dgm:cxn modelId="{4DD9C247-27A0-46FA-9EBE-2EAB2C839863}" type="presParOf" srcId="{2C053762-1C91-4D46-81E6-8F0E5E143FF4}" destId="{3C0E7326-C867-46B9-9ADD-F547246A3A9D}" srcOrd="17" destOrd="0" presId="urn:microsoft.com/office/officeart/2005/8/layout/cycle5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9608E-B849-4BBD-8159-E30CCF73A3C0}" type="doc">
      <dgm:prSet loTypeId="urn:microsoft.com/office/officeart/2005/8/layout/cycle5" loCatId="cycle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3F3D449E-12B5-47C3-AC90-EBAC9AE548FC}">
      <dgm:prSet phldrT="[Texto]"/>
      <dgm:spPr/>
      <dgm:t>
        <a:bodyPr/>
        <a:lstStyle/>
        <a:p>
          <a:r>
            <a:rPr lang="en-US" smtClean="0"/>
            <a:t>Augusto</a:t>
          </a:r>
          <a:endParaRPr lang="pt-BR"/>
        </a:p>
      </dgm:t>
    </dgm:pt>
    <dgm:pt modelId="{546BBD1E-9E81-4551-AF0E-A9E7BB1137C1}" type="parTrans" cxnId="{7776112E-6E60-48B8-88BF-E77E80E87427}">
      <dgm:prSet/>
      <dgm:spPr/>
      <dgm:t>
        <a:bodyPr/>
        <a:lstStyle/>
        <a:p>
          <a:endParaRPr lang="pt-BR"/>
        </a:p>
      </dgm:t>
    </dgm:pt>
    <dgm:pt modelId="{9FE0C5AA-6C18-4E53-B406-E82896ADD0E4}" type="sibTrans" cxnId="{7776112E-6E60-48B8-88BF-E77E80E8742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EBB3F23-AB93-43E3-AC19-ACF63C7AE27F}">
      <dgm:prSet phldrT="[Texto]"/>
      <dgm:spPr/>
      <dgm:t>
        <a:bodyPr/>
        <a:lstStyle/>
        <a:p>
          <a:r>
            <a:rPr lang="en-US" smtClean="0"/>
            <a:t>Joana</a:t>
          </a:r>
          <a:endParaRPr lang="pt-BR"/>
        </a:p>
      </dgm:t>
    </dgm:pt>
    <dgm:pt modelId="{5E473E50-041C-4F3B-85A2-475D30679510}" type="parTrans" cxnId="{AA70D114-5CFD-4B6A-A50D-4E36EB697715}">
      <dgm:prSet/>
      <dgm:spPr/>
      <dgm:t>
        <a:bodyPr/>
        <a:lstStyle/>
        <a:p>
          <a:endParaRPr lang="pt-BR"/>
        </a:p>
      </dgm:t>
    </dgm:pt>
    <dgm:pt modelId="{6A4C92F4-50A8-4105-9D9B-91F05A139288}" type="sibTrans" cxnId="{AA70D114-5CFD-4B6A-A50D-4E36EB69771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49968CF-23CE-478E-BD8F-EFB8456A5108}">
      <dgm:prSet phldrT="[Texto]"/>
      <dgm:spPr/>
      <dgm:t>
        <a:bodyPr/>
        <a:lstStyle/>
        <a:p>
          <a:r>
            <a:rPr lang="en-US" smtClean="0"/>
            <a:t>Gabriel</a:t>
          </a:r>
          <a:endParaRPr lang="pt-BR"/>
        </a:p>
      </dgm:t>
    </dgm:pt>
    <dgm:pt modelId="{2644594D-39CD-4577-AB4F-F15288C9F897}" type="parTrans" cxnId="{1A9E784C-7948-48D4-92C1-0A39FDCB6552}">
      <dgm:prSet/>
      <dgm:spPr/>
      <dgm:t>
        <a:bodyPr/>
        <a:lstStyle/>
        <a:p>
          <a:endParaRPr lang="pt-BR"/>
        </a:p>
      </dgm:t>
    </dgm:pt>
    <dgm:pt modelId="{836DA432-CCE9-4AF8-976E-8D4D1421CE5D}" type="sibTrans" cxnId="{1A9E784C-7948-48D4-92C1-0A39FDCB655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C4FC303-5E12-434C-9DFD-543D2C80E9D4}">
      <dgm:prSet phldrT="[Texto]"/>
      <dgm:spPr/>
      <dgm:t>
        <a:bodyPr/>
        <a:lstStyle/>
        <a:p>
          <a:r>
            <a:rPr lang="en-US" smtClean="0"/>
            <a:t>Maria</a:t>
          </a:r>
          <a:endParaRPr lang="pt-BR"/>
        </a:p>
      </dgm:t>
    </dgm:pt>
    <dgm:pt modelId="{8C7D17D6-C723-40A6-9E1A-70A064D25E5C}" type="parTrans" cxnId="{A3C1D96B-EDF1-4D86-A78D-CD9DD7D8FF3C}">
      <dgm:prSet/>
      <dgm:spPr/>
      <dgm:t>
        <a:bodyPr/>
        <a:lstStyle/>
        <a:p>
          <a:endParaRPr lang="pt-BR"/>
        </a:p>
      </dgm:t>
    </dgm:pt>
    <dgm:pt modelId="{AED49401-3452-412E-9350-14EEE63B3E9B}" type="sibTrans" cxnId="{A3C1D96B-EDF1-4D86-A78D-CD9DD7D8FF3C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618A5F79-D72F-4775-BBB2-646096566C74}">
      <dgm:prSet phldrT="[Texto]"/>
      <dgm:spPr/>
      <dgm:t>
        <a:bodyPr/>
        <a:lstStyle/>
        <a:p>
          <a:r>
            <a:rPr lang="en-US" smtClean="0"/>
            <a:t>Pedro</a:t>
          </a:r>
          <a:endParaRPr lang="pt-BR"/>
        </a:p>
      </dgm:t>
    </dgm:pt>
    <dgm:pt modelId="{C15AE081-1211-4C11-A38A-EAF15E94CF11}" type="parTrans" cxnId="{99E043DC-63C7-4FD9-9A57-9C01CF6F20AD}">
      <dgm:prSet/>
      <dgm:spPr/>
      <dgm:t>
        <a:bodyPr/>
        <a:lstStyle/>
        <a:p>
          <a:endParaRPr lang="pt-BR"/>
        </a:p>
      </dgm:t>
    </dgm:pt>
    <dgm:pt modelId="{37189AFE-A908-4BFB-B756-4DF1343304F3}" type="sibTrans" cxnId="{99E043DC-63C7-4FD9-9A57-9C01CF6F20A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8586C1E-4F88-4EAC-8819-84A31078C9A9}">
      <dgm:prSet/>
      <dgm:spPr/>
      <dgm:t>
        <a:bodyPr/>
        <a:lstStyle/>
        <a:p>
          <a:r>
            <a:rPr lang="en-US" err="1" smtClean="0"/>
            <a:t>Lauro</a:t>
          </a:r>
          <a:endParaRPr lang="pt-BR"/>
        </a:p>
      </dgm:t>
    </dgm:pt>
    <dgm:pt modelId="{74E5E451-8341-4EA6-88A7-09EA6E5DBF5C}" type="parTrans" cxnId="{3D9F7572-D0B9-4ABF-BA9E-2A06B84AFA99}">
      <dgm:prSet/>
      <dgm:spPr/>
      <dgm:t>
        <a:bodyPr/>
        <a:lstStyle/>
        <a:p>
          <a:endParaRPr lang="pt-BR"/>
        </a:p>
      </dgm:t>
    </dgm:pt>
    <dgm:pt modelId="{1BCA93E6-1FF5-48D1-B3EB-FF5A51E24962}" type="sibTrans" cxnId="{3D9F7572-D0B9-4ABF-BA9E-2A06B84AFA99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C053762-1C91-4D46-81E6-8F0E5E143FF4}" type="pres">
      <dgm:prSet presAssocID="{A019608E-B849-4BBD-8159-E30CCF73A3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088B8C6-5DC8-46A5-9731-AF1529E43F6C}" type="pres">
      <dgm:prSet presAssocID="{3F3D449E-12B5-47C3-AC90-EBAC9AE548F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F5AABE-45D8-4838-AA84-2D1A9D1E0136}" type="pres">
      <dgm:prSet presAssocID="{3F3D449E-12B5-47C3-AC90-EBAC9AE548FC}" presName="spNode" presStyleCnt="0"/>
      <dgm:spPr/>
    </dgm:pt>
    <dgm:pt modelId="{E71BE08F-553E-4C28-9AF1-C2EA03A58486}" type="pres">
      <dgm:prSet presAssocID="{9FE0C5AA-6C18-4E53-B406-E82896ADD0E4}" presName="sibTrans" presStyleLbl="sibTrans1D1" presStyleIdx="0" presStyleCnt="6"/>
      <dgm:spPr/>
      <dgm:t>
        <a:bodyPr/>
        <a:lstStyle/>
        <a:p>
          <a:endParaRPr lang="pt-BR"/>
        </a:p>
      </dgm:t>
    </dgm:pt>
    <dgm:pt modelId="{FEE854EF-4F90-43FD-BF4E-54587FBE7D20}" type="pres">
      <dgm:prSet presAssocID="{98586C1E-4F88-4EAC-8819-84A31078C9A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7E3F9D-4A41-4090-9222-CC76DA4EB464}" type="pres">
      <dgm:prSet presAssocID="{98586C1E-4F88-4EAC-8819-84A31078C9A9}" presName="spNode" presStyleCnt="0"/>
      <dgm:spPr/>
    </dgm:pt>
    <dgm:pt modelId="{0F2876E2-AFBA-48AE-BD50-355B89A4C06B}" type="pres">
      <dgm:prSet presAssocID="{1BCA93E6-1FF5-48D1-B3EB-FF5A51E24962}" presName="sibTrans" presStyleLbl="sibTrans1D1" presStyleIdx="1" presStyleCnt="6"/>
      <dgm:spPr/>
      <dgm:t>
        <a:bodyPr/>
        <a:lstStyle/>
        <a:p>
          <a:endParaRPr lang="pt-BR"/>
        </a:p>
      </dgm:t>
    </dgm:pt>
    <dgm:pt modelId="{F3CF93B4-5A8B-44A1-A01C-7F39DE450F43}" type="pres">
      <dgm:prSet presAssocID="{9EBB3F23-AB93-43E3-AC19-ACF63C7AE27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E889AD-E4D8-443B-B248-B287C48CB008}" type="pres">
      <dgm:prSet presAssocID="{9EBB3F23-AB93-43E3-AC19-ACF63C7AE27F}" presName="spNode" presStyleCnt="0"/>
      <dgm:spPr/>
    </dgm:pt>
    <dgm:pt modelId="{F2369AC1-00C1-4CA1-BE0A-88FF4FB79146}" type="pres">
      <dgm:prSet presAssocID="{6A4C92F4-50A8-4105-9D9B-91F05A139288}" presName="sibTrans" presStyleLbl="sibTrans1D1" presStyleIdx="2" presStyleCnt="6"/>
      <dgm:spPr/>
      <dgm:t>
        <a:bodyPr/>
        <a:lstStyle/>
        <a:p>
          <a:endParaRPr lang="pt-BR"/>
        </a:p>
      </dgm:t>
    </dgm:pt>
    <dgm:pt modelId="{A15B9FAD-6DAD-4965-884C-95EA112926F3}" type="pres">
      <dgm:prSet presAssocID="{149968CF-23CE-478E-BD8F-EFB8456A510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D286F4-1293-4648-BA1F-959E6C85CACF}" type="pres">
      <dgm:prSet presAssocID="{149968CF-23CE-478E-BD8F-EFB8456A5108}" presName="spNode" presStyleCnt="0"/>
      <dgm:spPr/>
    </dgm:pt>
    <dgm:pt modelId="{2E351A69-B8A4-4EE4-A867-6572E244991B}" type="pres">
      <dgm:prSet presAssocID="{836DA432-CCE9-4AF8-976E-8D4D1421CE5D}" presName="sibTrans" presStyleLbl="sibTrans1D1" presStyleIdx="3" presStyleCnt="6"/>
      <dgm:spPr/>
      <dgm:t>
        <a:bodyPr/>
        <a:lstStyle/>
        <a:p>
          <a:endParaRPr lang="pt-BR"/>
        </a:p>
      </dgm:t>
    </dgm:pt>
    <dgm:pt modelId="{17E6054B-46A3-4175-A0F9-3E4212BD5A3D}" type="pres">
      <dgm:prSet presAssocID="{3C4FC303-5E12-434C-9DFD-543D2C80E9D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AA7424-8E35-4769-A4B7-FE5E58038455}" type="pres">
      <dgm:prSet presAssocID="{3C4FC303-5E12-434C-9DFD-543D2C80E9D4}" presName="spNode" presStyleCnt="0"/>
      <dgm:spPr/>
    </dgm:pt>
    <dgm:pt modelId="{8867B904-130C-4FFD-BA28-80E3A668D6DA}" type="pres">
      <dgm:prSet presAssocID="{AED49401-3452-412E-9350-14EEE63B3E9B}" presName="sibTrans" presStyleLbl="sibTrans1D1" presStyleIdx="4" presStyleCnt="6"/>
      <dgm:spPr/>
      <dgm:t>
        <a:bodyPr/>
        <a:lstStyle/>
        <a:p>
          <a:endParaRPr lang="pt-BR"/>
        </a:p>
      </dgm:t>
    </dgm:pt>
    <dgm:pt modelId="{5F4DCF75-778A-419A-9C44-2D3289B1D3F6}" type="pres">
      <dgm:prSet presAssocID="{618A5F79-D72F-4775-BBB2-646096566C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5D3AB2-8872-45BC-9EF0-A952854DADAA}" type="pres">
      <dgm:prSet presAssocID="{618A5F79-D72F-4775-BBB2-646096566C74}" presName="spNode" presStyleCnt="0"/>
      <dgm:spPr/>
    </dgm:pt>
    <dgm:pt modelId="{3C0E7326-C867-46B9-9ADD-F547246A3A9D}" type="pres">
      <dgm:prSet presAssocID="{37189AFE-A908-4BFB-B756-4DF1343304F3}" presName="sibTrans" presStyleLbl="sibTrans1D1" presStyleIdx="5" presStyleCnt="6"/>
      <dgm:spPr/>
      <dgm:t>
        <a:bodyPr/>
        <a:lstStyle/>
        <a:p>
          <a:endParaRPr lang="pt-BR"/>
        </a:p>
      </dgm:t>
    </dgm:pt>
  </dgm:ptLst>
  <dgm:cxnLst>
    <dgm:cxn modelId="{D0A58BEA-8792-4587-ACF2-412C72EDA1DB}" type="presOf" srcId="{3F3D449E-12B5-47C3-AC90-EBAC9AE548FC}" destId="{F088B8C6-5DC8-46A5-9731-AF1529E43F6C}" srcOrd="0" destOrd="0" presId="urn:microsoft.com/office/officeart/2005/8/layout/cycle5"/>
    <dgm:cxn modelId="{0D9CAE35-F17D-48A0-9AC8-FEB0C5A4E2BC}" type="presOf" srcId="{149968CF-23CE-478E-BD8F-EFB8456A5108}" destId="{A15B9FAD-6DAD-4965-884C-95EA112926F3}" srcOrd="0" destOrd="0" presId="urn:microsoft.com/office/officeart/2005/8/layout/cycle5"/>
    <dgm:cxn modelId="{A3C1D96B-EDF1-4D86-A78D-CD9DD7D8FF3C}" srcId="{A019608E-B849-4BBD-8159-E30CCF73A3C0}" destId="{3C4FC303-5E12-434C-9DFD-543D2C80E9D4}" srcOrd="4" destOrd="0" parTransId="{8C7D17D6-C723-40A6-9E1A-70A064D25E5C}" sibTransId="{AED49401-3452-412E-9350-14EEE63B3E9B}"/>
    <dgm:cxn modelId="{092EB302-BA2E-43B0-8395-0A88213A917D}" type="presOf" srcId="{9FE0C5AA-6C18-4E53-B406-E82896ADD0E4}" destId="{E71BE08F-553E-4C28-9AF1-C2EA03A58486}" srcOrd="0" destOrd="0" presId="urn:microsoft.com/office/officeart/2005/8/layout/cycle5"/>
    <dgm:cxn modelId="{3D9F7572-D0B9-4ABF-BA9E-2A06B84AFA99}" srcId="{A019608E-B849-4BBD-8159-E30CCF73A3C0}" destId="{98586C1E-4F88-4EAC-8819-84A31078C9A9}" srcOrd="1" destOrd="0" parTransId="{74E5E451-8341-4EA6-88A7-09EA6E5DBF5C}" sibTransId="{1BCA93E6-1FF5-48D1-B3EB-FF5A51E24962}"/>
    <dgm:cxn modelId="{60F222C1-8563-4EE7-A8EA-CF5D69B12531}" type="presOf" srcId="{37189AFE-A908-4BFB-B756-4DF1343304F3}" destId="{3C0E7326-C867-46B9-9ADD-F547246A3A9D}" srcOrd="0" destOrd="0" presId="urn:microsoft.com/office/officeart/2005/8/layout/cycle5"/>
    <dgm:cxn modelId="{E8EA1BED-BF1E-4A6E-955B-C7185B7ACC21}" type="presOf" srcId="{6A4C92F4-50A8-4105-9D9B-91F05A139288}" destId="{F2369AC1-00C1-4CA1-BE0A-88FF4FB79146}" srcOrd="0" destOrd="0" presId="urn:microsoft.com/office/officeart/2005/8/layout/cycle5"/>
    <dgm:cxn modelId="{CCCF2902-101E-4839-9147-5B8367CB1CF8}" type="presOf" srcId="{AED49401-3452-412E-9350-14EEE63B3E9B}" destId="{8867B904-130C-4FFD-BA28-80E3A668D6DA}" srcOrd="0" destOrd="0" presId="urn:microsoft.com/office/officeart/2005/8/layout/cycle5"/>
    <dgm:cxn modelId="{7776112E-6E60-48B8-88BF-E77E80E87427}" srcId="{A019608E-B849-4BBD-8159-E30CCF73A3C0}" destId="{3F3D449E-12B5-47C3-AC90-EBAC9AE548FC}" srcOrd="0" destOrd="0" parTransId="{546BBD1E-9E81-4551-AF0E-A9E7BB1137C1}" sibTransId="{9FE0C5AA-6C18-4E53-B406-E82896ADD0E4}"/>
    <dgm:cxn modelId="{1E94B949-E5DF-45E1-95F8-4C57B8CA4DFA}" type="presOf" srcId="{836DA432-CCE9-4AF8-976E-8D4D1421CE5D}" destId="{2E351A69-B8A4-4EE4-A867-6572E244991B}" srcOrd="0" destOrd="0" presId="urn:microsoft.com/office/officeart/2005/8/layout/cycle5"/>
    <dgm:cxn modelId="{FE8B42D8-A866-4858-8893-F049C73B1D53}" type="presOf" srcId="{98586C1E-4F88-4EAC-8819-84A31078C9A9}" destId="{FEE854EF-4F90-43FD-BF4E-54587FBE7D20}" srcOrd="0" destOrd="0" presId="urn:microsoft.com/office/officeart/2005/8/layout/cycle5"/>
    <dgm:cxn modelId="{99E043DC-63C7-4FD9-9A57-9C01CF6F20AD}" srcId="{A019608E-B849-4BBD-8159-E30CCF73A3C0}" destId="{618A5F79-D72F-4775-BBB2-646096566C74}" srcOrd="5" destOrd="0" parTransId="{C15AE081-1211-4C11-A38A-EAF15E94CF11}" sibTransId="{37189AFE-A908-4BFB-B756-4DF1343304F3}"/>
    <dgm:cxn modelId="{B5AA7CEF-12A4-449F-BF90-707A557EF663}" type="presOf" srcId="{1BCA93E6-1FF5-48D1-B3EB-FF5A51E24962}" destId="{0F2876E2-AFBA-48AE-BD50-355B89A4C06B}" srcOrd="0" destOrd="0" presId="urn:microsoft.com/office/officeart/2005/8/layout/cycle5"/>
    <dgm:cxn modelId="{2903D332-E836-4910-8CC6-239D16BE6F3B}" type="presOf" srcId="{A019608E-B849-4BBD-8159-E30CCF73A3C0}" destId="{2C053762-1C91-4D46-81E6-8F0E5E143FF4}" srcOrd="0" destOrd="0" presId="urn:microsoft.com/office/officeart/2005/8/layout/cycle5"/>
    <dgm:cxn modelId="{AA70D114-5CFD-4B6A-A50D-4E36EB697715}" srcId="{A019608E-B849-4BBD-8159-E30CCF73A3C0}" destId="{9EBB3F23-AB93-43E3-AC19-ACF63C7AE27F}" srcOrd="2" destOrd="0" parTransId="{5E473E50-041C-4F3B-85A2-475D30679510}" sibTransId="{6A4C92F4-50A8-4105-9D9B-91F05A139288}"/>
    <dgm:cxn modelId="{64B8BB2C-EB05-4AFB-8DD3-4031355321FB}" type="presOf" srcId="{3C4FC303-5E12-434C-9DFD-543D2C80E9D4}" destId="{17E6054B-46A3-4175-A0F9-3E4212BD5A3D}" srcOrd="0" destOrd="0" presId="urn:microsoft.com/office/officeart/2005/8/layout/cycle5"/>
    <dgm:cxn modelId="{1A9E784C-7948-48D4-92C1-0A39FDCB6552}" srcId="{A019608E-B849-4BBD-8159-E30CCF73A3C0}" destId="{149968CF-23CE-478E-BD8F-EFB8456A5108}" srcOrd="3" destOrd="0" parTransId="{2644594D-39CD-4577-AB4F-F15288C9F897}" sibTransId="{836DA432-CCE9-4AF8-976E-8D4D1421CE5D}"/>
    <dgm:cxn modelId="{5838AC67-DA66-440B-8BD3-97C3927CFCD9}" type="presOf" srcId="{9EBB3F23-AB93-43E3-AC19-ACF63C7AE27F}" destId="{F3CF93B4-5A8B-44A1-A01C-7F39DE450F43}" srcOrd="0" destOrd="0" presId="urn:microsoft.com/office/officeart/2005/8/layout/cycle5"/>
    <dgm:cxn modelId="{0A5BA4AC-D75F-474A-A433-4CDD4ACB4DB9}" type="presOf" srcId="{618A5F79-D72F-4775-BBB2-646096566C74}" destId="{5F4DCF75-778A-419A-9C44-2D3289B1D3F6}" srcOrd="0" destOrd="0" presId="urn:microsoft.com/office/officeart/2005/8/layout/cycle5"/>
    <dgm:cxn modelId="{23E4CA9B-6B10-4E5F-8C3A-C34D6A82F8A6}" type="presParOf" srcId="{2C053762-1C91-4D46-81E6-8F0E5E143FF4}" destId="{F088B8C6-5DC8-46A5-9731-AF1529E43F6C}" srcOrd="0" destOrd="0" presId="urn:microsoft.com/office/officeart/2005/8/layout/cycle5"/>
    <dgm:cxn modelId="{91CF5658-776C-4B94-982F-FB17A25864C8}" type="presParOf" srcId="{2C053762-1C91-4D46-81E6-8F0E5E143FF4}" destId="{4CF5AABE-45D8-4838-AA84-2D1A9D1E0136}" srcOrd="1" destOrd="0" presId="urn:microsoft.com/office/officeart/2005/8/layout/cycle5"/>
    <dgm:cxn modelId="{516585E2-7AC1-48BF-8510-5088447DC69A}" type="presParOf" srcId="{2C053762-1C91-4D46-81E6-8F0E5E143FF4}" destId="{E71BE08F-553E-4C28-9AF1-C2EA03A58486}" srcOrd="2" destOrd="0" presId="urn:microsoft.com/office/officeart/2005/8/layout/cycle5"/>
    <dgm:cxn modelId="{0AE8509C-600B-49F6-B3C3-7318C5830957}" type="presParOf" srcId="{2C053762-1C91-4D46-81E6-8F0E5E143FF4}" destId="{FEE854EF-4F90-43FD-BF4E-54587FBE7D20}" srcOrd="3" destOrd="0" presId="urn:microsoft.com/office/officeart/2005/8/layout/cycle5"/>
    <dgm:cxn modelId="{338FA59D-FF03-480C-9BBD-52342C906F3F}" type="presParOf" srcId="{2C053762-1C91-4D46-81E6-8F0E5E143FF4}" destId="{9A7E3F9D-4A41-4090-9222-CC76DA4EB464}" srcOrd="4" destOrd="0" presId="urn:microsoft.com/office/officeart/2005/8/layout/cycle5"/>
    <dgm:cxn modelId="{DCDBA966-8204-4F91-A6B0-CA1E7997587D}" type="presParOf" srcId="{2C053762-1C91-4D46-81E6-8F0E5E143FF4}" destId="{0F2876E2-AFBA-48AE-BD50-355B89A4C06B}" srcOrd="5" destOrd="0" presId="urn:microsoft.com/office/officeart/2005/8/layout/cycle5"/>
    <dgm:cxn modelId="{C1F7D9AB-DB7A-4929-B346-12EE7EA7E8FF}" type="presParOf" srcId="{2C053762-1C91-4D46-81E6-8F0E5E143FF4}" destId="{F3CF93B4-5A8B-44A1-A01C-7F39DE450F43}" srcOrd="6" destOrd="0" presId="urn:microsoft.com/office/officeart/2005/8/layout/cycle5"/>
    <dgm:cxn modelId="{93CA4359-5161-46B9-A0D0-78BD3E4F903A}" type="presParOf" srcId="{2C053762-1C91-4D46-81E6-8F0E5E143FF4}" destId="{ACE889AD-E4D8-443B-B248-B287C48CB008}" srcOrd="7" destOrd="0" presId="urn:microsoft.com/office/officeart/2005/8/layout/cycle5"/>
    <dgm:cxn modelId="{31C81E37-5CBF-46F6-B17A-F406C6F1384E}" type="presParOf" srcId="{2C053762-1C91-4D46-81E6-8F0E5E143FF4}" destId="{F2369AC1-00C1-4CA1-BE0A-88FF4FB79146}" srcOrd="8" destOrd="0" presId="urn:microsoft.com/office/officeart/2005/8/layout/cycle5"/>
    <dgm:cxn modelId="{D70418CD-FCDA-4E0B-A9CC-103241A04EC4}" type="presParOf" srcId="{2C053762-1C91-4D46-81E6-8F0E5E143FF4}" destId="{A15B9FAD-6DAD-4965-884C-95EA112926F3}" srcOrd="9" destOrd="0" presId="urn:microsoft.com/office/officeart/2005/8/layout/cycle5"/>
    <dgm:cxn modelId="{589CD884-0540-4E48-AF7D-C5CC7125CBD8}" type="presParOf" srcId="{2C053762-1C91-4D46-81E6-8F0E5E143FF4}" destId="{8BD286F4-1293-4648-BA1F-959E6C85CACF}" srcOrd="10" destOrd="0" presId="urn:microsoft.com/office/officeart/2005/8/layout/cycle5"/>
    <dgm:cxn modelId="{FC2C551A-7216-474A-8EE2-AD25483E1F5E}" type="presParOf" srcId="{2C053762-1C91-4D46-81E6-8F0E5E143FF4}" destId="{2E351A69-B8A4-4EE4-A867-6572E244991B}" srcOrd="11" destOrd="0" presId="urn:microsoft.com/office/officeart/2005/8/layout/cycle5"/>
    <dgm:cxn modelId="{24BCA0ED-E045-4875-9CF8-CF06D0B15689}" type="presParOf" srcId="{2C053762-1C91-4D46-81E6-8F0E5E143FF4}" destId="{17E6054B-46A3-4175-A0F9-3E4212BD5A3D}" srcOrd="12" destOrd="0" presId="urn:microsoft.com/office/officeart/2005/8/layout/cycle5"/>
    <dgm:cxn modelId="{187FE589-16DE-4A48-A7D5-9717DEF356CE}" type="presParOf" srcId="{2C053762-1C91-4D46-81E6-8F0E5E143FF4}" destId="{5AAA7424-8E35-4769-A4B7-FE5E58038455}" srcOrd="13" destOrd="0" presId="urn:microsoft.com/office/officeart/2005/8/layout/cycle5"/>
    <dgm:cxn modelId="{16DA1E32-77A5-461D-9A60-B5367E641616}" type="presParOf" srcId="{2C053762-1C91-4D46-81E6-8F0E5E143FF4}" destId="{8867B904-130C-4FFD-BA28-80E3A668D6DA}" srcOrd="14" destOrd="0" presId="urn:microsoft.com/office/officeart/2005/8/layout/cycle5"/>
    <dgm:cxn modelId="{A64B85D9-FA6A-4BFA-970D-6EE9149B6B55}" type="presParOf" srcId="{2C053762-1C91-4D46-81E6-8F0E5E143FF4}" destId="{5F4DCF75-778A-419A-9C44-2D3289B1D3F6}" srcOrd="15" destOrd="0" presId="urn:microsoft.com/office/officeart/2005/8/layout/cycle5"/>
    <dgm:cxn modelId="{5F354CED-6C86-4A93-899D-95A65BD1A333}" type="presParOf" srcId="{2C053762-1C91-4D46-81E6-8F0E5E143FF4}" destId="{635D3AB2-8872-45BC-9EF0-A952854DADAA}" srcOrd="16" destOrd="0" presId="urn:microsoft.com/office/officeart/2005/8/layout/cycle5"/>
    <dgm:cxn modelId="{29629E9D-F61B-420D-8C91-5BD30C023F68}" type="presParOf" srcId="{2C053762-1C91-4D46-81E6-8F0E5E143FF4}" destId="{3C0E7326-C867-46B9-9ADD-F547246A3A9D}" srcOrd="17" destOrd="0" presId="urn:microsoft.com/office/officeart/2005/8/layout/cycle5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9608E-B849-4BBD-8159-E30CCF73A3C0}" type="doc">
      <dgm:prSet loTypeId="urn:microsoft.com/office/officeart/2005/8/layout/cycle5" loCatId="cycle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3F3D449E-12B5-47C3-AC90-EBAC9AE548FC}">
      <dgm:prSet phldrT="[Texto]"/>
      <dgm:spPr/>
      <dgm:t>
        <a:bodyPr/>
        <a:lstStyle/>
        <a:p>
          <a:r>
            <a:rPr lang="en-US" dirty="0" smtClean="0"/>
            <a:t>Augusto</a:t>
          </a:r>
          <a:endParaRPr lang="pt-BR" dirty="0"/>
        </a:p>
      </dgm:t>
    </dgm:pt>
    <dgm:pt modelId="{546BBD1E-9E81-4551-AF0E-A9E7BB1137C1}" type="parTrans" cxnId="{7776112E-6E60-48B8-88BF-E77E80E87427}">
      <dgm:prSet/>
      <dgm:spPr/>
      <dgm:t>
        <a:bodyPr/>
        <a:lstStyle/>
        <a:p>
          <a:endParaRPr lang="pt-BR"/>
        </a:p>
      </dgm:t>
    </dgm:pt>
    <dgm:pt modelId="{9FE0C5AA-6C18-4E53-B406-E82896ADD0E4}" type="sibTrans" cxnId="{7776112E-6E60-48B8-88BF-E77E80E8742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EBB3F23-AB93-43E3-AC19-ACF63C7AE27F}">
      <dgm:prSet phldrT="[Texto]"/>
      <dgm:spPr/>
      <dgm:t>
        <a:bodyPr/>
        <a:lstStyle/>
        <a:p>
          <a:r>
            <a:rPr lang="en-US" dirty="0" smtClean="0"/>
            <a:t>Joana</a:t>
          </a:r>
          <a:endParaRPr lang="pt-BR" dirty="0"/>
        </a:p>
      </dgm:t>
    </dgm:pt>
    <dgm:pt modelId="{5E473E50-041C-4F3B-85A2-475D30679510}" type="parTrans" cxnId="{AA70D114-5CFD-4B6A-A50D-4E36EB697715}">
      <dgm:prSet/>
      <dgm:spPr/>
      <dgm:t>
        <a:bodyPr/>
        <a:lstStyle/>
        <a:p>
          <a:endParaRPr lang="pt-BR"/>
        </a:p>
      </dgm:t>
    </dgm:pt>
    <dgm:pt modelId="{6A4C92F4-50A8-4105-9D9B-91F05A139288}" type="sibTrans" cxnId="{AA70D114-5CFD-4B6A-A50D-4E36EB69771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49968CF-23CE-478E-BD8F-EFB8456A5108}">
      <dgm:prSet phldrT="[Texto]"/>
      <dgm:spPr/>
      <dgm:t>
        <a:bodyPr/>
        <a:lstStyle/>
        <a:p>
          <a:r>
            <a:rPr lang="en-US" dirty="0" smtClean="0"/>
            <a:t>Gabriel</a:t>
          </a:r>
          <a:endParaRPr lang="pt-BR" dirty="0"/>
        </a:p>
      </dgm:t>
    </dgm:pt>
    <dgm:pt modelId="{2644594D-39CD-4577-AB4F-F15288C9F897}" type="parTrans" cxnId="{1A9E784C-7948-48D4-92C1-0A39FDCB6552}">
      <dgm:prSet/>
      <dgm:spPr/>
      <dgm:t>
        <a:bodyPr/>
        <a:lstStyle/>
        <a:p>
          <a:endParaRPr lang="pt-BR"/>
        </a:p>
      </dgm:t>
    </dgm:pt>
    <dgm:pt modelId="{836DA432-CCE9-4AF8-976E-8D4D1421CE5D}" type="sibTrans" cxnId="{1A9E784C-7948-48D4-92C1-0A39FDCB655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C4FC303-5E12-434C-9DFD-543D2C80E9D4}">
      <dgm:prSet phldrT="[Texto]"/>
      <dgm:spPr/>
      <dgm:t>
        <a:bodyPr/>
        <a:lstStyle/>
        <a:p>
          <a:r>
            <a:rPr lang="en-US" dirty="0" smtClean="0"/>
            <a:t>Maria</a:t>
          </a:r>
          <a:endParaRPr lang="pt-BR" dirty="0"/>
        </a:p>
      </dgm:t>
    </dgm:pt>
    <dgm:pt modelId="{8C7D17D6-C723-40A6-9E1A-70A064D25E5C}" type="parTrans" cxnId="{A3C1D96B-EDF1-4D86-A78D-CD9DD7D8FF3C}">
      <dgm:prSet/>
      <dgm:spPr/>
      <dgm:t>
        <a:bodyPr/>
        <a:lstStyle/>
        <a:p>
          <a:endParaRPr lang="pt-BR"/>
        </a:p>
      </dgm:t>
    </dgm:pt>
    <dgm:pt modelId="{AED49401-3452-412E-9350-14EEE63B3E9B}" type="sibTrans" cxnId="{A3C1D96B-EDF1-4D86-A78D-CD9DD7D8FF3C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618A5F79-D72F-4775-BBB2-646096566C74}">
      <dgm:prSet phldrT="[Texto]"/>
      <dgm:spPr/>
      <dgm:t>
        <a:bodyPr/>
        <a:lstStyle/>
        <a:p>
          <a:r>
            <a:rPr lang="en-US" dirty="0" smtClean="0"/>
            <a:t>Pedro</a:t>
          </a:r>
          <a:endParaRPr lang="pt-BR" dirty="0"/>
        </a:p>
      </dgm:t>
    </dgm:pt>
    <dgm:pt modelId="{C15AE081-1211-4C11-A38A-EAF15E94CF11}" type="parTrans" cxnId="{99E043DC-63C7-4FD9-9A57-9C01CF6F20AD}">
      <dgm:prSet/>
      <dgm:spPr/>
      <dgm:t>
        <a:bodyPr/>
        <a:lstStyle/>
        <a:p>
          <a:endParaRPr lang="pt-BR"/>
        </a:p>
      </dgm:t>
    </dgm:pt>
    <dgm:pt modelId="{37189AFE-A908-4BFB-B756-4DF1343304F3}" type="sibTrans" cxnId="{99E043DC-63C7-4FD9-9A57-9C01CF6F20A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8586C1E-4F88-4EAC-8819-84A31078C9A9}">
      <dgm:prSet/>
      <dgm:spPr/>
      <dgm:t>
        <a:bodyPr/>
        <a:lstStyle/>
        <a:p>
          <a:r>
            <a:rPr lang="en-US" dirty="0" err="1" smtClean="0"/>
            <a:t>Lauro</a:t>
          </a:r>
          <a:endParaRPr lang="pt-BR" dirty="0"/>
        </a:p>
      </dgm:t>
    </dgm:pt>
    <dgm:pt modelId="{74E5E451-8341-4EA6-88A7-09EA6E5DBF5C}" type="parTrans" cxnId="{3D9F7572-D0B9-4ABF-BA9E-2A06B84AFA99}">
      <dgm:prSet/>
      <dgm:spPr/>
      <dgm:t>
        <a:bodyPr/>
        <a:lstStyle/>
        <a:p>
          <a:endParaRPr lang="pt-BR"/>
        </a:p>
      </dgm:t>
    </dgm:pt>
    <dgm:pt modelId="{1BCA93E6-1FF5-48D1-B3EB-FF5A51E24962}" type="sibTrans" cxnId="{3D9F7572-D0B9-4ABF-BA9E-2A06B84AFA99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C053762-1C91-4D46-81E6-8F0E5E143FF4}" type="pres">
      <dgm:prSet presAssocID="{A019608E-B849-4BBD-8159-E30CCF73A3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088B8C6-5DC8-46A5-9731-AF1529E43F6C}" type="pres">
      <dgm:prSet presAssocID="{3F3D449E-12B5-47C3-AC90-EBAC9AE548F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F5AABE-45D8-4838-AA84-2D1A9D1E0136}" type="pres">
      <dgm:prSet presAssocID="{3F3D449E-12B5-47C3-AC90-EBAC9AE548FC}" presName="spNode" presStyleCnt="0"/>
      <dgm:spPr/>
    </dgm:pt>
    <dgm:pt modelId="{E71BE08F-553E-4C28-9AF1-C2EA03A58486}" type="pres">
      <dgm:prSet presAssocID="{9FE0C5AA-6C18-4E53-B406-E82896ADD0E4}" presName="sibTrans" presStyleLbl="sibTrans1D1" presStyleIdx="0" presStyleCnt="6"/>
      <dgm:spPr/>
      <dgm:t>
        <a:bodyPr/>
        <a:lstStyle/>
        <a:p>
          <a:endParaRPr lang="pt-BR"/>
        </a:p>
      </dgm:t>
    </dgm:pt>
    <dgm:pt modelId="{FEE854EF-4F90-43FD-BF4E-54587FBE7D20}" type="pres">
      <dgm:prSet presAssocID="{98586C1E-4F88-4EAC-8819-84A31078C9A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7E3F9D-4A41-4090-9222-CC76DA4EB464}" type="pres">
      <dgm:prSet presAssocID="{98586C1E-4F88-4EAC-8819-84A31078C9A9}" presName="spNode" presStyleCnt="0"/>
      <dgm:spPr/>
    </dgm:pt>
    <dgm:pt modelId="{0F2876E2-AFBA-48AE-BD50-355B89A4C06B}" type="pres">
      <dgm:prSet presAssocID="{1BCA93E6-1FF5-48D1-B3EB-FF5A51E24962}" presName="sibTrans" presStyleLbl="sibTrans1D1" presStyleIdx="1" presStyleCnt="6"/>
      <dgm:spPr/>
      <dgm:t>
        <a:bodyPr/>
        <a:lstStyle/>
        <a:p>
          <a:endParaRPr lang="pt-BR"/>
        </a:p>
      </dgm:t>
    </dgm:pt>
    <dgm:pt modelId="{F3CF93B4-5A8B-44A1-A01C-7F39DE450F43}" type="pres">
      <dgm:prSet presAssocID="{9EBB3F23-AB93-43E3-AC19-ACF63C7AE27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E889AD-E4D8-443B-B248-B287C48CB008}" type="pres">
      <dgm:prSet presAssocID="{9EBB3F23-AB93-43E3-AC19-ACF63C7AE27F}" presName="spNode" presStyleCnt="0"/>
      <dgm:spPr/>
    </dgm:pt>
    <dgm:pt modelId="{F2369AC1-00C1-4CA1-BE0A-88FF4FB79146}" type="pres">
      <dgm:prSet presAssocID="{6A4C92F4-50A8-4105-9D9B-91F05A139288}" presName="sibTrans" presStyleLbl="sibTrans1D1" presStyleIdx="2" presStyleCnt="6"/>
      <dgm:spPr/>
      <dgm:t>
        <a:bodyPr/>
        <a:lstStyle/>
        <a:p>
          <a:endParaRPr lang="pt-BR"/>
        </a:p>
      </dgm:t>
    </dgm:pt>
    <dgm:pt modelId="{A15B9FAD-6DAD-4965-884C-95EA112926F3}" type="pres">
      <dgm:prSet presAssocID="{149968CF-23CE-478E-BD8F-EFB8456A510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D286F4-1293-4648-BA1F-959E6C85CACF}" type="pres">
      <dgm:prSet presAssocID="{149968CF-23CE-478E-BD8F-EFB8456A5108}" presName="spNode" presStyleCnt="0"/>
      <dgm:spPr/>
    </dgm:pt>
    <dgm:pt modelId="{2E351A69-B8A4-4EE4-A867-6572E244991B}" type="pres">
      <dgm:prSet presAssocID="{836DA432-CCE9-4AF8-976E-8D4D1421CE5D}" presName="sibTrans" presStyleLbl="sibTrans1D1" presStyleIdx="3" presStyleCnt="6"/>
      <dgm:spPr/>
      <dgm:t>
        <a:bodyPr/>
        <a:lstStyle/>
        <a:p>
          <a:endParaRPr lang="pt-BR"/>
        </a:p>
      </dgm:t>
    </dgm:pt>
    <dgm:pt modelId="{17E6054B-46A3-4175-A0F9-3E4212BD5A3D}" type="pres">
      <dgm:prSet presAssocID="{3C4FC303-5E12-434C-9DFD-543D2C80E9D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AA7424-8E35-4769-A4B7-FE5E58038455}" type="pres">
      <dgm:prSet presAssocID="{3C4FC303-5E12-434C-9DFD-543D2C80E9D4}" presName="spNode" presStyleCnt="0"/>
      <dgm:spPr/>
    </dgm:pt>
    <dgm:pt modelId="{8867B904-130C-4FFD-BA28-80E3A668D6DA}" type="pres">
      <dgm:prSet presAssocID="{AED49401-3452-412E-9350-14EEE63B3E9B}" presName="sibTrans" presStyleLbl="sibTrans1D1" presStyleIdx="4" presStyleCnt="6"/>
      <dgm:spPr/>
      <dgm:t>
        <a:bodyPr/>
        <a:lstStyle/>
        <a:p>
          <a:endParaRPr lang="pt-BR"/>
        </a:p>
      </dgm:t>
    </dgm:pt>
    <dgm:pt modelId="{5F4DCF75-778A-419A-9C44-2D3289B1D3F6}" type="pres">
      <dgm:prSet presAssocID="{618A5F79-D72F-4775-BBB2-646096566C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5D3AB2-8872-45BC-9EF0-A952854DADAA}" type="pres">
      <dgm:prSet presAssocID="{618A5F79-D72F-4775-BBB2-646096566C74}" presName="spNode" presStyleCnt="0"/>
      <dgm:spPr/>
    </dgm:pt>
    <dgm:pt modelId="{3C0E7326-C867-46B9-9ADD-F547246A3A9D}" type="pres">
      <dgm:prSet presAssocID="{37189AFE-A908-4BFB-B756-4DF1343304F3}" presName="sibTrans" presStyleLbl="sibTrans1D1" presStyleIdx="5" presStyleCnt="6"/>
      <dgm:spPr/>
      <dgm:t>
        <a:bodyPr/>
        <a:lstStyle/>
        <a:p>
          <a:endParaRPr lang="pt-BR"/>
        </a:p>
      </dgm:t>
    </dgm:pt>
  </dgm:ptLst>
  <dgm:cxnLst>
    <dgm:cxn modelId="{3AD1F77C-6ABF-4E8E-84B6-AFF6697C6752}" type="presOf" srcId="{618A5F79-D72F-4775-BBB2-646096566C74}" destId="{5F4DCF75-778A-419A-9C44-2D3289B1D3F6}" srcOrd="0" destOrd="0" presId="urn:microsoft.com/office/officeart/2005/8/layout/cycle5"/>
    <dgm:cxn modelId="{B4C2255A-73E3-4911-9AE2-2758CFE2D87A}" type="presOf" srcId="{37189AFE-A908-4BFB-B756-4DF1343304F3}" destId="{3C0E7326-C867-46B9-9ADD-F547246A3A9D}" srcOrd="0" destOrd="0" presId="urn:microsoft.com/office/officeart/2005/8/layout/cycle5"/>
    <dgm:cxn modelId="{A3C1D96B-EDF1-4D86-A78D-CD9DD7D8FF3C}" srcId="{A019608E-B849-4BBD-8159-E30CCF73A3C0}" destId="{3C4FC303-5E12-434C-9DFD-543D2C80E9D4}" srcOrd="4" destOrd="0" parTransId="{8C7D17D6-C723-40A6-9E1A-70A064D25E5C}" sibTransId="{AED49401-3452-412E-9350-14EEE63B3E9B}"/>
    <dgm:cxn modelId="{90169834-0231-4CD6-B9A6-BA918C8F5B66}" type="presOf" srcId="{3F3D449E-12B5-47C3-AC90-EBAC9AE548FC}" destId="{F088B8C6-5DC8-46A5-9731-AF1529E43F6C}" srcOrd="0" destOrd="0" presId="urn:microsoft.com/office/officeart/2005/8/layout/cycle5"/>
    <dgm:cxn modelId="{D41E0DB8-FDCC-45E2-A986-A0601E783BCD}" type="presOf" srcId="{836DA432-CCE9-4AF8-976E-8D4D1421CE5D}" destId="{2E351A69-B8A4-4EE4-A867-6572E244991B}" srcOrd="0" destOrd="0" presId="urn:microsoft.com/office/officeart/2005/8/layout/cycle5"/>
    <dgm:cxn modelId="{FF61C13B-D684-419C-B589-E680C43E5ADD}" type="presOf" srcId="{149968CF-23CE-478E-BD8F-EFB8456A5108}" destId="{A15B9FAD-6DAD-4965-884C-95EA112926F3}" srcOrd="0" destOrd="0" presId="urn:microsoft.com/office/officeart/2005/8/layout/cycle5"/>
    <dgm:cxn modelId="{ADFE7E67-90F9-4955-BC8D-E0D84EF954CF}" type="presOf" srcId="{98586C1E-4F88-4EAC-8819-84A31078C9A9}" destId="{FEE854EF-4F90-43FD-BF4E-54587FBE7D20}" srcOrd="0" destOrd="0" presId="urn:microsoft.com/office/officeart/2005/8/layout/cycle5"/>
    <dgm:cxn modelId="{4D89B698-8CF3-4AEE-B019-2F326D2F33AF}" type="presOf" srcId="{9FE0C5AA-6C18-4E53-B406-E82896ADD0E4}" destId="{E71BE08F-553E-4C28-9AF1-C2EA03A58486}" srcOrd="0" destOrd="0" presId="urn:microsoft.com/office/officeart/2005/8/layout/cycle5"/>
    <dgm:cxn modelId="{B90822E9-7EE1-4CB6-9D8A-5090526D22F0}" type="presOf" srcId="{A019608E-B849-4BBD-8159-E30CCF73A3C0}" destId="{2C053762-1C91-4D46-81E6-8F0E5E143FF4}" srcOrd="0" destOrd="0" presId="urn:microsoft.com/office/officeart/2005/8/layout/cycle5"/>
    <dgm:cxn modelId="{3D9F7572-D0B9-4ABF-BA9E-2A06B84AFA99}" srcId="{A019608E-B849-4BBD-8159-E30CCF73A3C0}" destId="{98586C1E-4F88-4EAC-8819-84A31078C9A9}" srcOrd="1" destOrd="0" parTransId="{74E5E451-8341-4EA6-88A7-09EA6E5DBF5C}" sibTransId="{1BCA93E6-1FF5-48D1-B3EB-FF5A51E24962}"/>
    <dgm:cxn modelId="{E8835EDE-2DFC-431F-B763-715A7FF4382E}" type="presOf" srcId="{1BCA93E6-1FF5-48D1-B3EB-FF5A51E24962}" destId="{0F2876E2-AFBA-48AE-BD50-355B89A4C06B}" srcOrd="0" destOrd="0" presId="urn:microsoft.com/office/officeart/2005/8/layout/cycle5"/>
    <dgm:cxn modelId="{B4D1C264-81E1-48F8-A34F-B60AB3A7BAF7}" type="presOf" srcId="{AED49401-3452-412E-9350-14EEE63B3E9B}" destId="{8867B904-130C-4FFD-BA28-80E3A668D6DA}" srcOrd="0" destOrd="0" presId="urn:microsoft.com/office/officeart/2005/8/layout/cycle5"/>
    <dgm:cxn modelId="{7776112E-6E60-48B8-88BF-E77E80E87427}" srcId="{A019608E-B849-4BBD-8159-E30CCF73A3C0}" destId="{3F3D449E-12B5-47C3-AC90-EBAC9AE548FC}" srcOrd="0" destOrd="0" parTransId="{546BBD1E-9E81-4551-AF0E-A9E7BB1137C1}" sibTransId="{9FE0C5AA-6C18-4E53-B406-E82896ADD0E4}"/>
    <dgm:cxn modelId="{A15B2935-7B24-4484-8BC9-3FBD177DBEA4}" type="presOf" srcId="{6A4C92F4-50A8-4105-9D9B-91F05A139288}" destId="{F2369AC1-00C1-4CA1-BE0A-88FF4FB79146}" srcOrd="0" destOrd="0" presId="urn:microsoft.com/office/officeart/2005/8/layout/cycle5"/>
    <dgm:cxn modelId="{A3DEBBDA-5CAD-41EE-87DF-95D77789C6F9}" type="presOf" srcId="{9EBB3F23-AB93-43E3-AC19-ACF63C7AE27F}" destId="{F3CF93B4-5A8B-44A1-A01C-7F39DE450F43}" srcOrd="0" destOrd="0" presId="urn:microsoft.com/office/officeart/2005/8/layout/cycle5"/>
    <dgm:cxn modelId="{99E043DC-63C7-4FD9-9A57-9C01CF6F20AD}" srcId="{A019608E-B849-4BBD-8159-E30CCF73A3C0}" destId="{618A5F79-D72F-4775-BBB2-646096566C74}" srcOrd="5" destOrd="0" parTransId="{C15AE081-1211-4C11-A38A-EAF15E94CF11}" sibTransId="{37189AFE-A908-4BFB-B756-4DF1343304F3}"/>
    <dgm:cxn modelId="{40BF6614-3438-428C-898D-D21139F3BFEC}" type="presOf" srcId="{3C4FC303-5E12-434C-9DFD-543D2C80E9D4}" destId="{17E6054B-46A3-4175-A0F9-3E4212BD5A3D}" srcOrd="0" destOrd="0" presId="urn:microsoft.com/office/officeart/2005/8/layout/cycle5"/>
    <dgm:cxn modelId="{AA70D114-5CFD-4B6A-A50D-4E36EB697715}" srcId="{A019608E-B849-4BBD-8159-E30CCF73A3C0}" destId="{9EBB3F23-AB93-43E3-AC19-ACF63C7AE27F}" srcOrd="2" destOrd="0" parTransId="{5E473E50-041C-4F3B-85A2-475D30679510}" sibTransId="{6A4C92F4-50A8-4105-9D9B-91F05A139288}"/>
    <dgm:cxn modelId="{1A9E784C-7948-48D4-92C1-0A39FDCB6552}" srcId="{A019608E-B849-4BBD-8159-E30CCF73A3C0}" destId="{149968CF-23CE-478E-BD8F-EFB8456A5108}" srcOrd="3" destOrd="0" parTransId="{2644594D-39CD-4577-AB4F-F15288C9F897}" sibTransId="{836DA432-CCE9-4AF8-976E-8D4D1421CE5D}"/>
    <dgm:cxn modelId="{9744DC9F-F33E-45C1-8544-2048251A8978}" type="presParOf" srcId="{2C053762-1C91-4D46-81E6-8F0E5E143FF4}" destId="{F088B8C6-5DC8-46A5-9731-AF1529E43F6C}" srcOrd="0" destOrd="0" presId="urn:microsoft.com/office/officeart/2005/8/layout/cycle5"/>
    <dgm:cxn modelId="{CE39A769-FAD2-40BA-8822-044F13F729A6}" type="presParOf" srcId="{2C053762-1C91-4D46-81E6-8F0E5E143FF4}" destId="{4CF5AABE-45D8-4838-AA84-2D1A9D1E0136}" srcOrd="1" destOrd="0" presId="urn:microsoft.com/office/officeart/2005/8/layout/cycle5"/>
    <dgm:cxn modelId="{1B96C554-A0EE-421F-9EE5-7A6B291CCEB7}" type="presParOf" srcId="{2C053762-1C91-4D46-81E6-8F0E5E143FF4}" destId="{E71BE08F-553E-4C28-9AF1-C2EA03A58486}" srcOrd="2" destOrd="0" presId="urn:microsoft.com/office/officeart/2005/8/layout/cycle5"/>
    <dgm:cxn modelId="{FBF0F5FA-A7D5-4AD3-B5B3-0038D636C8A8}" type="presParOf" srcId="{2C053762-1C91-4D46-81E6-8F0E5E143FF4}" destId="{FEE854EF-4F90-43FD-BF4E-54587FBE7D20}" srcOrd="3" destOrd="0" presId="urn:microsoft.com/office/officeart/2005/8/layout/cycle5"/>
    <dgm:cxn modelId="{420D0111-9EA7-4AD2-B4E2-0065C0351488}" type="presParOf" srcId="{2C053762-1C91-4D46-81E6-8F0E5E143FF4}" destId="{9A7E3F9D-4A41-4090-9222-CC76DA4EB464}" srcOrd="4" destOrd="0" presId="urn:microsoft.com/office/officeart/2005/8/layout/cycle5"/>
    <dgm:cxn modelId="{3AFA2125-52EE-42FE-A6D4-7895E10191AD}" type="presParOf" srcId="{2C053762-1C91-4D46-81E6-8F0E5E143FF4}" destId="{0F2876E2-AFBA-48AE-BD50-355B89A4C06B}" srcOrd="5" destOrd="0" presId="urn:microsoft.com/office/officeart/2005/8/layout/cycle5"/>
    <dgm:cxn modelId="{0F4ADE8E-D997-4DC6-8091-E8CBA49306F1}" type="presParOf" srcId="{2C053762-1C91-4D46-81E6-8F0E5E143FF4}" destId="{F3CF93B4-5A8B-44A1-A01C-7F39DE450F43}" srcOrd="6" destOrd="0" presId="urn:microsoft.com/office/officeart/2005/8/layout/cycle5"/>
    <dgm:cxn modelId="{035AF54C-6190-4FC4-995D-791F01263011}" type="presParOf" srcId="{2C053762-1C91-4D46-81E6-8F0E5E143FF4}" destId="{ACE889AD-E4D8-443B-B248-B287C48CB008}" srcOrd="7" destOrd="0" presId="urn:microsoft.com/office/officeart/2005/8/layout/cycle5"/>
    <dgm:cxn modelId="{F8734284-086A-4CD5-95F8-D0146761D193}" type="presParOf" srcId="{2C053762-1C91-4D46-81E6-8F0E5E143FF4}" destId="{F2369AC1-00C1-4CA1-BE0A-88FF4FB79146}" srcOrd="8" destOrd="0" presId="urn:microsoft.com/office/officeart/2005/8/layout/cycle5"/>
    <dgm:cxn modelId="{7384313B-8898-4CAE-B476-CBD511024910}" type="presParOf" srcId="{2C053762-1C91-4D46-81E6-8F0E5E143FF4}" destId="{A15B9FAD-6DAD-4965-884C-95EA112926F3}" srcOrd="9" destOrd="0" presId="urn:microsoft.com/office/officeart/2005/8/layout/cycle5"/>
    <dgm:cxn modelId="{974ACC11-F42E-4B4C-9F1D-4FA1C1F5FDD1}" type="presParOf" srcId="{2C053762-1C91-4D46-81E6-8F0E5E143FF4}" destId="{8BD286F4-1293-4648-BA1F-959E6C85CACF}" srcOrd="10" destOrd="0" presId="urn:microsoft.com/office/officeart/2005/8/layout/cycle5"/>
    <dgm:cxn modelId="{9405958E-20DC-4DDB-8F3D-700E47D185F9}" type="presParOf" srcId="{2C053762-1C91-4D46-81E6-8F0E5E143FF4}" destId="{2E351A69-B8A4-4EE4-A867-6572E244991B}" srcOrd="11" destOrd="0" presId="urn:microsoft.com/office/officeart/2005/8/layout/cycle5"/>
    <dgm:cxn modelId="{BD58FEDB-6524-480D-866F-3E1095D16D66}" type="presParOf" srcId="{2C053762-1C91-4D46-81E6-8F0E5E143FF4}" destId="{17E6054B-46A3-4175-A0F9-3E4212BD5A3D}" srcOrd="12" destOrd="0" presId="urn:microsoft.com/office/officeart/2005/8/layout/cycle5"/>
    <dgm:cxn modelId="{D958A8ED-A87F-4D01-9F93-B677C5942D58}" type="presParOf" srcId="{2C053762-1C91-4D46-81E6-8F0E5E143FF4}" destId="{5AAA7424-8E35-4769-A4B7-FE5E58038455}" srcOrd="13" destOrd="0" presId="urn:microsoft.com/office/officeart/2005/8/layout/cycle5"/>
    <dgm:cxn modelId="{01A3C350-15C7-4366-BA3D-F99B48571C4B}" type="presParOf" srcId="{2C053762-1C91-4D46-81E6-8F0E5E143FF4}" destId="{8867B904-130C-4FFD-BA28-80E3A668D6DA}" srcOrd="14" destOrd="0" presId="urn:microsoft.com/office/officeart/2005/8/layout/cycle5"/>
    <dgm:cxn modelId="{7A6AAA60-6FA3-4B9D-B904-0C4C24DACE5E}" type="presParOf" srcId="{2C053762-1C91-4D46-81E6-8F0E5E143FF4}" destId="{5F4DCF75-778A-419A-9C44-2D3289B1D3F6}" srcOrd="15" destOrd="0" presId="urn:microsoft.com/office/officeart/2005/8/layout/cycle5"/>
    <dgm:cxn modelId="{DED8310F-8E5E-482D-A1B7-871F5DE4C454}" type="presParOf" srcId="{2C053762-1C91-4D46-81E6-8F0E5E143FF4}" destId="{635D3AB2-8872-45BC-9EF0-A952854DADAA}" srcOrd="16" destOrd="0" presId="urn:microsoft.com/office/officeart/2005/8/layout/cycle5"/>
    <dgm:cxn modelId="{910C9226-CD84-4E8B-AE32-0E0304A357BD}" type="presParOf" srcId="{2C053762-1C91-4D46-81E6-8F0E5E143FF4}" destId="{3C0E7326-C867-46B9-9ADD-F547246A3A9D}" srcOrd="17" destOrd="0" presId="urn:microsoft.com/office/officeart/2005/8/layout/cycle5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19608E-B849-4BBD-8159-E30CCF73A3C0}" type="doc">
      <dgm:prSet loTypeId="urn:microsoft.com/office/officeart/2005/8/layout/cycle5" loCatId="cycle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3F3D449E-12B5-47C3-AC90-EBAC9AE548FC}">
      <dgm:prSet phldrT="[Texto]"/>
      <dgm:spPr/>
      <dgm:t>
        <a:bodyPr/>
        <a:lstStyle/>
        <a:p>
          <a:r>
            <a:rPr lang="en-US" smtClean="0"/>
            <a:t>Augusto</a:t>
          </a:r>
          <a:endParaRPr lang="pt-BR"/>
        </a:p>
      </dgm:t>
    </dgm:pt>
    <dgm:pt modelId="{546BBD1E-9E81-4551-AF0E-A9E7BB1137C1}" type="parTrans" cxnId="{7776112E-6E60-48B8-88BF-E77E80E87427}">
      <dgm:prSet/>
      <dgm:spPr/>
      <dgm:t>
        <a:bodyPr/>
        <a:lstStyle/>
        <a:p>
          <a:endParaRPr lang="pt-BR"/>
        </a:p>
      </dgm:t>
    </dgm:pt>
    <dgm:pt modelId="{9FE0C5AA-6C18-4E53-B406-E82896ADD0E4}" type="sibTrans" cxnId="{7776112E-6E60-48B8-88BF-E77E80E8742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EBB3F23-AB93-43E3-AC19-ACF63C7AE27F}">
      <dgm:prSet phldrT="[Texto]"/>
      <dgm:spPr/>
      <dgm:t>
        <a:bodyPr/>
        <a:lstStyle/>
        <a:p>
          <a:r>
            <a:rPr lang="en-US" smtClean="0"/>
            <a:t>Joana</a:t>
          </a:r>
          <a:endParaRPr lang="pt-BR"/>
        </a:p>
      </dgm:t>
    </dgm:pt>
    <dgm:pt modelId="{5E473E50-041C-4F3B-85A2-475D30679510}" type="parTrans" cxnId="{AA70D114-5CFD-4B6A-A50D-4E36EB697715}">
      <dgm:prSet/>
      <dgm:spPr/>
      <dgm:t>
        <a:bodyPr/>
        <a:lstStyle/>
        <a:p>
          <a:endParaRPr lang="pt-BR"/>
        </a:p>
      </dgm:t>
    </dgm:pt>
    <dgm:pt modelId="{6A4C92F4-50A8-4105-9D9B-91F05A139288}" type="sibTrans" cxnId="{AA70D114-5CFD-4B6A-A50D-4E36EB69771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49968CF-23CE-478E-BD8F-EFB8456A5108}">
      <dgm:prSet phldrT="[Texto]"/>
      <dgm:spPr/>
      <dgm:t>
        <a:bodyPr/>
        <a:lstStyle/>
        <a:p>
          <a:r>
            <a:rPr lang="en-US" smtClean="0"/>
            <a:t>Gabriel</a:t>
          </a:r>
          <a:endParaRPr lang="pt-BR"/>
        </a:p>
      </dgm:t>
    </dgm:pt>
    <dgm:pt modelId="{2644594D-39CD-4577-AB4F-F15288C9F897}" type="parTrans" cxnId="{1A9E784C-7948-48D4-92C1-0A39FDCB6552}">
      <dgm:prSet/>
      <dgm:spPr/>
      <dgm:t>
        <a:bodyPr/>
        <a:lstStyle/>
        <a:p>
          <a:endParaRPr lang="pt-BR"/>
        </a:p>
      </dgm:t>
    </dgm:pt>
    <dgm:pt modelId="{836DA432-CCE9-4AF8-976E-8D4D1421CE5D}" type="sibTrans" cxnId="{1A9E784C-7948-48D4-92C1-0A39FDCB655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C4FC303-5E12-434C-9DFD-543D2C80E9D4}">
      <dgm:prSet phldrT="[Texto]"/>
      <dgm:spPr/>
      <dgm:t>
        <a:bodyPr/>
        <a:lstStyle/>
        <a:p>
          <a:r>
            <a:rPr lang="en-US" smtClean="0"/>
            <a:t>Maria</a:t>
          </a:r>
          <a:endParaRPr lang="pt-BR"/>
        </a:p>
      </dgm:t>
    </dgm:pt>
    <dgm:pt modelId="{8C7D17D6-C723-40A6-9E1A-70A064D25E5C}" type="parTrans" cxnId="{A3C1D96B-EDF1-4D86-A78D-CD9DD7D8FF3C}">
      <dgm:prSet/>
      <dgm:spPr/>
      <dgm:t>
        <a:bodyPr/>
        <a:lstStyle/>
        <a:p>
          <a:endParaRPr lang="pt-BR"/>
        </a:p>
      </dgm:t>
    </dgm:pt>
    <dgm:pt modelId="{AED49401-3452-412E-9350-14EEE63B3E9B}" type="sibTrans" cxnId="{A3C1D96B-EDF1-4D86-A78D-CD9DD7D8FF3C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618A5F79-D72F-4775-BBB2-646096566C74}">
      <dgm:prSet phldrT="[Texto]"/>
      <dgm:spPr/>
      <dgm:t>
        <a:bodyPr/>
        <a:lstStyle/>
        <a:p>
          <a:r>
            <a:rPr lang="en-US" smtClean="0"/>
            <a:t>Pedro</a:t>
          </a:r>
          <a:endParaRPr lang="pt-BR"/>
        </a:p>
      </dgm:t>
    </dgm:pt>
    <dgm:pt modelId="{C15AE081-1211-4C11-A38A-EAF15E94CF11}" type="parTrans" cxnId="{99E043DC-63C7-4FD9-9A57-9C01CF6F20AD}">
      <dgm:prSet/>
      <dgm:spPr/>
      <dgm:t>
        <a:bodyPr/>
        <a:lstStyle/>
        <a:p>
          <a:endParaRPr lang="pt-BR"/>
        </a:p>
      </dgm:t>
    </dgm:pt>
    <dgm:pt modelId="{37189AFE-A908-4BFB-B756-4DF1343304F3}" type="sibTrans" cxnId="{99E043DC-63C7-4FD9-9A57-9C01CF6F20A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8586C1E-4F88-4EAC-8819-84A31078C9A9}">
      <dgm:prSet/>
      <dgm:spPr/>
      <dgm:t>
        <a:bodyPr/>
        <a:lstStyle/>
        <a:p>
          <a:r>
            <a:rPr lang="en-US" err="1" smtClean="0"/>
            <a:t>Lauro</a:t>
          </a:r>
          <a:endParaRPr lang="pt-BR"/>
        </a:p>
      </dgm:t>
    </dgm:pt>
    <dgm:pt modelId="{74E5E451-8341-4EA6-88A7-09EA6E5DBF5C}" type="parTrans" cxnId="{3D9F7572-D0B9-4ABF-BA9E-2A06B84AFA99}">
      <dgm:prSet/>
      <dgm:spPr/>
      <dgm:t>
        <a:bodyPr/>
        <a:lstStyle/>
        <a:p>
          <a:endParaRPr lang="pt-BR"/>
        </a:p>
      </dgm:t>
    </dgm:pt>
    <dgm:pt modelId="{1BCA93E6-1FF5-48D1-B3EB-FF5A51E24962}" type="sibTrans" cxnId="{3D9F7572-D0B9-4ABF-BA9E-2A06B84AFA99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C053762-1C91-4D46-81E6-8F0E5E143FF4}" type="pres">
      <dgm:prSet presAssocID="{A019608E-B849-4BBD-8159-E30CCF73A3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088B8C6-5DC8-46A5-9731-AF1529E43F6C}" type="pres">
      <dgm:prSet presAssocID="{3F3D449E-12B5-47C3-AC90-EBAC9AE548F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F5AABE-45D8-4838-AA84-2D1A9D1E0136}" type="pres">
      <dgm:prSet presAssocID="{3F3D449E-12B5-47C3-AC90-EBAC9AE548FC}" presName="spNode" presStyleCnt="0"/>
      <dgm:spPr/>
    </dgm:pt>
    <dgm:pt modelId="{E71BE08F-553E-4C28-9AF1-C2EA03A58486}" type="pres">
      <dgm:prSet presAssocID="{9FE0C5AA-6C18-4E53-B406-E82896ADD0E4}" presName="sibTrans" presStyleLbl="sibTrans1D1" presStyleIdx="0" presStyleCnt="6"/>
      <dgm:spPr/>
      <dgm:t>
        <a:bodyPr/>
        <a:lstStyle/>
        <a:p>
          <a:endParaRPr lang="pt-BR"/>
        </a:p>
      </dgm:t>
    </dgm:pt>
    <dgm:pt modelId="{FEE854EF-4F90-43FD-BF4E-54587FBE7D20}" type="pres">
      <dgm:prSet presAssocID="{98586C1E-4F88-4EAC-8819-84A31078C9A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7E3F9D-4A41-4090-9222-CC76DA4EB464}" type="pres">
      <dgm:prSet presAssocID="{98586C1E-4F88-4EAC-8819-84A31078C9A9}" presName="spNode" presStyleCnt="0"/>
      <dgm:spPr/>
    </dgm:pt>
    <dgm:pt modelId="{0F2876E2-AFBA-48AE-BD50-355B89A4C06B}" type="pres">
      <dgm:prSet presAssocID="{1BCA93E6-1FF5-48D1-B3EB-FF5A51E24962}" presName="sibTrans" presStyleLbl="sibTrans1D1" presStyleIdx="1" presStyleCnt="6"/>
      <dgm:spPr/>
      <dgm:t>
        <a:bodyPr/>
        <a:lstStyle/>
        <a:p>
          <a:endParaRPr lang="pt-BR"/>
        </a:p>
      </dgm:t>
    </dgm:pt>
    <dgm:pt modelId="{F3CF93B4-5A8B-44A1-A01C-7F39DE450F43}" type="pres">
      <dgm:prSet presAssocID="{9EBB3F23-AB93-43E3-AC19-ACF63C7AE27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E889AD-E4D8-443B-B248-B287C48CB008}" type="pres">
      <dgm:prSet presAssocID="{9EBB3F23-AB93-43E3-AC19-ACF63C7AE27F}" presName="spNode" presStyleCnt="0"/>
      <dgm:spPr/>
    </dgm:pt>
    <dgm:pt modelId="{F2369AC1-00C1-4CA1-BE0A-88FF4FB79146}" type="pres">
      <dgm:prSet presAssocID="{6A4C92F4-50A8-4105-9D9B-91F05A139288}" presName="sibTrans" presStyleLbl="sibTrans1D1" presStyleIdx="2" presStyleCnt="6"/>
      <dgm:spPr/>
      <dgm:t>
        <a:bodyPr/>
        <a:lstStyle/>
        <a:p>
          <a:endParaRPr lang="pt-BR"/>
        </a:p>
      </dgm:t>
    </dgm:pt>
    <dgm:pt modelId="{A15B9FAD-6DAD-4965-884C-95EA112926F3}" type="pres">
      <dgm:prSet presAssocID="{149968CF-23CE-478E-BD8F-EFB8456A510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D286F4-1293-4648-BA1F-959E6C85CACF}" type="pres">
      <dgm:prSet presAssocID="{149968CF-23CE-478E-BD8F-EFB8456A5108}" presName="spNode" presStyleCnt="0"/>
      <dgm:spPr/>
    </dgm:pt>
    <dgm:pt modelId="{2E351A69-B8A4-4EE4-A867-6572E244991B}" type="pres">
      <dgm:prSet presAssocID="{836DA432-CCE9-4AF8-976E-8D4D1421CE5D}" presName="sibTrans" presStyleLbl="sibTrans1D1" presStyleIdx="3" presStyleCnt="6"/>
      <dgm:spPr/>
      <dgm:t>
        <a:bodyPr/>
        <a:lstStyle/>
        <a:p>
          <a:endParaRPr lang="pt-BR"/>
        </a:p>
      </dgm:t>
    </dgm:pt>
    <dgm:pt modelId="{17E6054B-46A3-4175-A0F9-3E4212BD5A3D}" type="pres">
      <dgm:prSet presAssocID="{3C4FC303-5E12-434C-9DFD-543D2C80E9D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AA7424-8E35-4769-A4B7-FE5E58038455}" type="pres">
      <dgm:prSet presAssocID="{3C4FC303-5E12-434C-9DFD-543D2C80E9D4}" presName="spNode" presStyleCnt="0"/>
      <dgm:spPr/>
    </dgm:pt>
    <dgm:pt modelId="{8867B904-130C-4FFD-BA28-80E3A668D6DA}" type="pres">
      <dgm:prSet presAssocID="{AED49401-3452-412E-9350-14EEE63B3E9B}" presName="sibTrans" presStyleLbl="sibTrans1D1" presStyleIdx="4" presStyleCnt="6"/>
      <dgm:spPr/>
      <dgm:t>
        <a:bodyPr/>
        <a:lstStyle/>
        <a:p>
          <a:endParaRPr lang="pt-BR"/>
        </a:p>
      </dgm:t>
    </dgm:pt>
    <dgm:pt modelId="{5F4DCF75-778A-419A-9C44-2D3289B1D3F6}" type="pres">
      <dgm:prSet presAssocID="{618A5F79-D72F-4775-BBB2-646096566C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5D3AB2-8872-45BC-9EF0-A952854DADAA}" type="pres">
      <dgm:prSet presAssocID="{618A5F79-D72F-4775-BBB2-646096566C74}" presName="spNode" presStyleCnt="0"/>
      <dgm:spPr/>
    </dgm:pt>
    <dgm:pt modelId="{3C0E7326-C867-46B9-9ADD-F547246A3A9D}" type="pres">
      <dgm:prSet presAssocID="{37189AFE-A908-4BFB-B756-4DF1343304F3}" presName="sibTrans" presStyleLbl="sibTrans1D1" presStyleIdx="5" presStyleCnt="6"/>
      <dgm:spPr/>
      <dgm:t>
        <a:bodyPr/>
        <a:lstStyle/>
        <a:p>
          <a:endParaRPr lang="pt-BR"/>
        </a:p>
      </dgm:t>
    </dgm:pt>
  </dgm:ptLst>
  <dgm:cxnLst>
    <dgm:cxn modelId="{A3C1D96B-EDF1-4D86-A78D-CD9DD7D8FF3C}" srcId="{A019608E-B849-4BBD-8159-E30CCF73A3C0}" destId="{3C4FC303-5E12-434C-9DFD-543D2C80E9D4}" srcOrd="4" destOrd="0" parTransId="{8C7D17D6-C723-40A6-9E1A-70A064D25E5C}" sibTransId="{AED49401-3452-412E-9350-14EEE63B3E9B}"/>
    <dgm:cxn modelId="{1A9E784C-7948-48D4-92C1-0A39FDCB6552}" srcId="{A019608E-B849-4BBD-8159-E30CCF73A3C0}" destId="{149968CF-23CE-478E-BD8F-EFB8456A5108}" srcOrd="3" destOrd="0" parTransId="{2644594D-39CD-4577-AB4F-F15288C9F897}" sibTransId="{836DA432-CCE9-4AF8-976E-8D4D1421CE5D}"/>
    <dgm:cxn modelId="{7776112E-6E60-48B8-88BF-E77E80E87427}" srcId="{A019608E-B849-4BBD-8159-E30CCF73A3C0}" destId="{3F3D449E-12B5-47C3-AC90-EBAC9AE548FC}" srcOrd="0" destOrd="0" parTransId="{546BBD1E-9E81-4551-AF0E-A9E7BB1137C1}" sibTransId="{9FE0C5AA-6C18-4E53-B406-E82896ADD0E4}"/>
    <dgm:cxn modelId="{4D545D7F-AEA9-4E5F-B261-99D80F79713A}" type="presOf" srcId="{37189AFE-A908-4BFB-B756-4DF1343304F3}" destId="{3C0E7326-C867-46B9-9ADD-F547246A3A9D}" srcOrd="0" destOrd="0" presId="urn:microsoft.com/office/officeart/2005/8/layout/cycle5"/>
    <dgm:cxn modelId="{B750CF12-3ABA-4511-826D-0A027269B382}" type="presOf" srcId="{9EBB3F23-AB93-43E3-AC19-ACF63C7AE27F}" destId="{F3CF93B4-5A8B-44A1-A01C-7F39DE450F43}" srcOrd="0" destOrd="0" presId="urn:microsoft.com/office/officeart/2005/8/layout/cycle5"/>
    <dgm:cxn modelId="{2977F25D-926C-4EC6-BBFC-AD7B8AC7C2D5}" type="presOf" srcId="{3F3D449E-12B5-47C3-AC90-EBAC9AE548FC}" destId="{F088B8C6-5DC8-46A5-9731-AF1529E43F6C}" srcOrd="0" destOrd="0" presId="urn:microsoft.com/office/officeart/2005/8/layout/cycle5"/>
    <dgm:cxn modelId="{C8321C60-E715-4836-97DB-41FD7958A0C8}" type="presOf" srcId="{3C4FC303-5E12-434C-9DFD-543D2C80E9D4}" destId="{17E6054B-46A3-4175-A0F9-3E4212BD5A3D}" srcOrd="0" destOrd="0" presId="urn:microsoft.com/office/officeart/2005/8/layout/cycle5"/>
    <dgm:cxn modelId="{99E043DC-63C7-4FD9-9A57-9C01CF6F20AD}" srcId="{A019608E-B849-4BBD-8159-E30CCF73A3C0}" destId="{618A5F79-D72F-4775-BBB2-646096566C74}" srcOrd="5" destOrd="0" parTransId="{C15AE081-1211-4C11-A38A-EAF15E94CF11}" sibTransId="{37189AFE-A908-4BFB-B756-4DF1343304F3}"/>
    <dgm:cxn modelId="{B49F01DD-2DE7-427E-8D6E-18EBA4858798}" type="presOf" srcId="{9FE0C5AA-6C18-4E53-B406-E82896ADD0E4}" destId="{E71BE08F-553E-4C28-9AF1-C2EA03A58486}" srcOrd="0" destOrd="0" presId="urn:microsoft.com/office/officeart/2005/8/layout/cycle5"/>
    <dgm:cxn modelId="{8A4066D3-357B-4C3D-AEF2-5081CC6BDA3D}" type="presOf" srcId="{1BCA93E6-1FF5-48D1-B3EB-FF5A51E24962}" destId="{0F2876E2-AFBA-48AE-BD50-355B89A4C06B}" srcOrd="0" destOrd="0" presId="urn:microsoft.com/office/officeart/2005/8/layout/cycle5"/>
    <dgm:cxn modelId="{BC1F806E-F3D4-4493-A2A9-FEF9DB621FFD}" type="presOf" srcId="{149968CF-23CE-478E-BD8F-EFB8456A5108}" destId="{A15B9FAD-6DAD-4965-884C-95EA112926F3}" srcOrd="0" destOrd="0" presId="urn:microsoft.com/office/officeart/2005/8/layout/cycle5"/>
    <dgm:cxn modelId="{AA70D114-5CFD-4B6A-A50D-4E36EB697715}" srcId="{A019608E-B849-4BBD-8159-E30CCF73A3C0}" destId="{9EBB3F23-AB93-43E3-AC19-ACF63C7AE27F}" srcOrd="2" destOrd="0" parTransId="{5E473E50-041C-4F3B-85A2-475D30679510}" sibTransId="{6A4C92F4-50A8-4105-9D9B-91F05A139288}"/>
    <dgm:cxn modelId="{C33DB7F8-7655-4884-B5A3-8109496E76A5}" type="presOf" srcId="{6A4C92F4-50A8-4105-9D9B-91F05A139288}" destId="{F2369AC1-00C1-4CA1-BE0A-88FF4FB79146}" srcOrd="0" destOrd="0" presId="urn:microsoft.com/office/officeart/2005/8/layout/cycle5"/>
    <dgm:cxn modelId="{3D9F7572-D0B9-4ABF-BA9E-2A06B84AFA99}" srcId="{A019608E-B849-4BBD-8159-E30CCF73A3C0}" destId="{98586C1E-4F88-4EAC-8819-84A31078C9A9}" srcOrd="1" destOrd="0" parTransId="{74E5E451-8341-4EA6-88A7-09EA6E5DBF5C}" sibTransId="{1BCA93E6-1FF5-48D1-B3EB-FF5A51E24962}"/>
    <dgm:cxn modelId="{D0BC9A83-0CA5-4697-B304-9B6CAB42DBCD}" type="presOf" srcId="{AED49401-3452-412E-9350-14EEE63B3E9B}" destId="{8867B904-130C-4FFD-BA28-80E3A668D6DA}" srcOrd="0" destOrd="0" presId="urn:microsoft.com/office/officeart/2005/8/layout/cycle5"/>
    <dgm:cxn modelId="{8E9EB629-4ECB-44F8-9191-98AE63FB23B5}" type="presOf" srcId="{618A5F79-D72F-4775-BBB2-646096566C74}" destId="{5F4DCF75-778A-419A-9C44-2D3289B1D3F6}" srcOrd="0" destOrd="0" presId="urn:microsoft.com/office/officeart/2005/8/layout/cycle5"/>
    <dgm:cxn modelId="{7486E59A-17B6-4764-80F5-6611681AAED5}" type="presOf" srcId="{A019608E-B849-4BBD-8159-E30CCF73A3C0}" destId="{2C053762-1C91-4D46-81E6-8F0E5E143FF4}" srcOrd="0" destOrd="0" presId="urn:microsoft.com/office/officeart/2005/8/layout/cycle5"/>
    <dgm:cxn modelId="{AEFC9EDD-CC00-479C-89F0-DA03C4F1DAE9}" type="presOf" srcId="{98586C1E-4F88-4EAC-8819-84A31078C9A9}" destId="{FEE854EF-4F90-43FD-BF4E-54587FBE7D20}" srcOrd="0" destOrd="0" presId="urn:microsoft.com/office/officeart/2005/8/layout/cycle5"/>
    <dgm:cxn modelId="{96FE9A0F-20EE-4840-B2F6-FFF4F07CB02D}" type="presOf" srcId="{836DA432-CCE9-4AF8-976E-8D4D1421CE5D}" destId="{2E351A69-B8A4-4EE4-A867-6572E244991B}" srcOrd="0" destOrd="0" presId="urn:microsoft.com/office/officeart/2005/8/layout/cycle5"/>
    <dgm:cxn modelId="{B16B5ACA-DAA6-4135-8833-2F8F7B3B7B5D}" type="presParOf" srcId="{2C053762-1C91-4D46-81E6-8F0E5E143FF4}" destId="{F088B8C6-5DC8-46A5-9731-AF1529E43F6C}" srcOrd="0" destOrd="0" presId="urn:microsoft.com/office/officeart/2005/8/layout/cycle5"/>
    <dgm:cxn modelId="{471AAF07-4FC5-41FA-B30C-DB81E13123F3}" type="presParOf" srcId="{2C053762-1C91-4D46-81E6-8F0E5E143FF4}" destId="{4CF5AABE-45D8-4838-AA84-2D1A9D1E0136}" srcOrd="1" destOrd="0" presId="urn:microsoft.com/office/officeart/2005/8/layout/cycle5"/>
    <dgm:cxn modelId="{343AB211-0733-4A3F-B7E8-531244562440}" type="presParOf" srcId="{2C053762-1C91-4D46-81E6-8F0E5E143FF4}" destId="{E71BE08F-553E-4C28-9AF1-C2EA03A58486}" srcOrd="2" destOrd="0" presId="urn:microsoft.com/office/officeart/2005/8/layout/cycle5"/>
    <dgm:cxn modelId="{9E19EFDE-C410-42C5-BAE0-1DCCBBE55825}" type="presParOf" srcId="{2C053762-1C91-4D46-81E6-8F0E5E143FF4}" destId="{FEE854EF-4F90-43FD-BF4E-54587FBE7D20}" srcOrd="3" destOrd="0" presId="urn:microsoft.com/office/officeart/2005/8/layout/cycle5"/>
    <dgm:cxn modelId="{E51A199E-D8B7-490D-BC34-6B7A8CB493AF}" type="presParOf" srcId="{2C053762-1C91-4D46-81E6-8F0E5E143FF4}" destId="{9A7E3F9D-4A41-4090-9222-CC76DA4EB464}" srcOrd="4" destOrd="0" presId="urn:microsoft.com/office/officeart/2005/8/layout/cycle5"/>
    <dgm:cxn modelId="{6250E0E6-8BFF-4017-9321-9A523E52A3E9}" type="presParOf" srcId="{2C053762-1C91-4D46-81E6-8F0E5E143FF4}" destId="{0F2876E2-AFBA-48AE-BD50-355B89A4C06B}" srcOrd="5" destOrd="0" presId="urn:microsoft.com/office/officeart/2005/8/layout/cycle5"/>
    <dgm:cxn modelId="{E7F923E1-3776-49A3-9B91-C622A9C1C22F}" type="presParOf" srcId="{2C053762-1C91-4D46-81E6-8F0E5E143FF4}" destId="{F3CF93B4-5A8B-44A1-A01C-7F39DE450F43}" srcOrd="6" destOrd="0" presId="urn:microsoft.com/office/officeart/2005/8/layout/cycle5"/>
    <dgm:cxn modelId="{1F084836-1A32-456B-B343-6AA2167B2E9E}" type="presParOf" srcId="{2C053762-1C91-4D46-81E6-8F0E5E143FF4}" destId="{ACE889AD-E4D8-443B-B248-B287C48CB008}" srcOrd="7" destOrd="0" presId="urn:microsoft.com/office/officeart/2005/8/layout/cycle5"/>
    <dgm:cxn modelId="{3F75F882-F111-4E6A-AA1C-4616DAC06C6C}" type="presParOf" srcId="{2C053762-1C91-4D46-81E6-8F0E5E143FF4}" destId="{F2369AC1-00C1-4CA1-BE0A-88FF4FB79146}" srcOrd="8" destOrd="0" presId="urn:microsoft.com/office/officeart/2005/8/layout/cycle5"/>
    <dgm:cxn modelId="{AA0FC225-B0D7-464B-9387-77A2D476F3DA}" type="presParOf" srcId="{2C053762-1C91-4D46-81E6-8F0E5E143FF4}" destId="{A15B9FAD-6DAD-4965-884C-95EA112926F3}" srcOrd="9" destOrd="0" presId="urn:microsoft.com/office/officeart/2005/8/layout/cycle5"/>
    <dgm:cxn modelId="{F60EDE6E-0A4A-4072-8BBE-60BD24F4290D}" type="presParOf" srcId="{2C053762-1C91-4D46-81E6-8F0E5E143FF4}" destId="{8BD286F4-1293-4648-BA1F-959E6C85CACF}" srcOrd="10" destOrd="0" presId="urn:microsoft.com/office/officeart/2005/8/layout/cycle5"/>
    <dgm:cxn modelId="{C398F4A9-D948-45B5-95B8-21469821DA14}" type="presParOf" srcId="{2C053762-1C91-4D46-81E6-8F0E5E143FF4}" destId="{2E351A69-B8A4-4EE4-A867-6572E244991B}" srcOrd="11" destOrd="0" presId="urn:microsoft.com/office/officeart/2005/8/layout/cycle5"/>
    <dgm:cxn modelId="{2F69E632-3AFC-40AE-8A46-959297FA063A}" type="presParOf" srcId="{2C053762-1C91-4D46-81E6-8F0E5E143FF4}" destId="{17E6054B-46A3-4175-A0F9-3E4212BD5A3D}" srcOrd="12" destOrd="0" presId="urn:microsoft.com/office/officeart/2005/8/layout/cycle5"/>
    <dgm:cxn modelId="{A297DC35-1865-4AAA-89E4-3BF5350D3BBD}" type="presParOf" srcId="{2C053762-1C91-4D46-81E6-8F0E5E143FF4}" destId="{5AAA7424-8E35-4769-A4B7-FE5E58038455}" srcOrd="13" destOrd="0" presId="urn:microsoft.com/office/officeart/2005/8/layout/cycle5"/>
    <dgm:cxn modelId="{6B2D274B-16A3-40D7-8D39-1733F02F21C4}" type="presParOf" srcId="{2C053762-1C91-4D46-81E6-8F0E5E143FF4}" destId="{8867B904-130C-4FFD-BA28-80E3A668D6DA}" srcOrd="14" destOrd="0" presId="urn:microsoft.com/office/officeart/2005/8/layout/cycle5"/>
    <dgm:cxn modelId="{EC3EA667-AAAD-43AD-B9AD-6595AF734A94}" type="presParOf" srcId="{2C053762-1C91-4D46-81E6-8F0E5E143FF4}" destId="{5F4DCF75-778A-419A-9C44-2D3289B1D3F6}" srcOrd="15" destOrd="0" presId="urn:microsoft.com/office/officeart/2005/8/layout/cycle5"/>
    <dgm:cxn modelId="{852B6920-4E44-4F67-B53A-82AF752DE0FB}" type="presParOf" srcId="{2C053762-1C91-4D46-81E6-8F0E5E143FF4}" destId="{635D3AB2-8872-45BC-9EF0-A952854DADAA}" srcOrd="16" destOrd="0" presId="urn:microsoft.com/office/officeart/2005/8/layout/cycle5"/>
    <dgm:cxn modelId="{D0C7B4A7-D921-4EBB-970A-4AEA64E460A5}" type="presParOf" srcId="{2C053762-1C91-4D46-81E6-8F0E5E143FF4}" destId="{3C0E7326-C867-46B9-9ADD-F547246A3A9D}" srcOrd="17" destOrd="0" presId="urn:microsoft.com/office/officeart/2005/8/layout/cycle5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19608E-B849-4BBD-8159-E30CCF73A3C0}" type="doc">
      <dgm:prSet loTypeId="urn:microsoft.com/office/officeart/2005/8/layout/cycle5" loCatId="cycle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3F3D449E-12B5-47C3-AC90-EBAC9AE548FC}">
      <dgm:prSet phldrT="[Texto]"/>
      <dgm:spPr/>
      <dgm:t>
        <a:bodyPr/>
        <a:lstStyle/>
        <a:p>
          <a:r>
            <a:rPr lang="en-US" dirty="0" smtClean="0"/>
            <a:t>Augusto</a:t>
          </a:r>
          <a:endParaRPr lang="pt-BR" dirty="0"/>
        </a:p>
      </dgm:t>
    </dgm:pt>
    <dgm:pt modelId="{546BBD1E-9E81-4551-AF0E-A9E7BB1137C1}" type="parTrans" cxnId="{7776112E-6E60-48B8-88BF-E77E80E87427}">
      <dgm:prSet/>
      <dgm:spPr/>
      <dgm:t>
        <a:bodyPr/>
        <a:lstStyle/>
        <a:p>
          <a:endParaRPr lang="pt-BR"/>
        </a:p>
      </dgm:t>
    </dgm:pt>
    <dgm:pt modelId="{9FE0C5AA-6C18-4E53-B406-E82896ADD0E4}" type="sibTrans" cxnId="{7776112E-6E60-48B8-88BF-E77E80E8742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EBB3F23-AB93-43E3-AC19-ACF63C7AE27F}">
      <dgm:prSet phldrT="[Texto]"/>
      <dgm:spPr/>
      <dgm:t>
        <a:bodyPr/>
        <a:lstStyle/>
        <a:p>
          <a:r>
            <a:rPr lang="en-US" dirty="0" smtClean="0"/>
            <a:t>Joana</a:t>
          </a:r>
          <a:endParaRPr lang="pt-BR" dirty="0"/>
        </a:p>
      </dgm:t>
    </dgm:pt>
    <dgm:pt modelId="{5E473E50-041C-4F3B-85A2-475D30679510}" type="parTrans" cxnId="{AA70D114-5CFD-4B6A-A50D-4E36EB697715}">
      <dgm:prSet/>
      <dgm:spPr/>
      <dgm:t>
        <a:bodyPr/>
        <a:lstStyle/>
        <a:p>
          <a:endParaRPr lang="pt-BR"/>
        </a:p>
      </dgm:t>
    </dgm:pt>
    <dgm:pt modelId="{6A4C92F4-50A8-4105-9D9B-91F05A139288}" type="sibTrans" cxnId="{AA70D114-5CFD-4B6A-A50D-4E36EB69771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49968CF-23CE-478E-BD8F-EFB8456A5108}">
      <dgm:prSet phldrT="[Texto]"/>
      <dgm:spPr/>
      <dgm:t>
        <a:bodyPr/>
        <a:lstStyle/>
        <a:p>
          <a:r>
            <a:rPr lang="en-US" dirty="0" smtClean="0"/>
            <a:t>Gabriel</a:t>
          </a:r>
          <a:endParaRPr lang="pt-BR" dirty="0"/>
        </a:p>
      </dgm:t>
    </dgm:pt>
    <dgm:pt modelId="{2644594D-39CD-4577-AB4F-F15288C9F897}" type="parTrans" cxnId="{1A9E784C-7948-48D4-92C1-0A39FDCB6552}">
      <dgm:prSet/>
      <dgm:spPr/>
      <dgm:t>
        <a:bodyPr/>
        <a:lstStyle/>
        <a:p>
          <a:endParaRPr lang="pt-BR"/>
        </a:p>
      </dgm:t>
    </dgm:pt>
    <dgm:pt modelId="{836DA432-CCE9-4AF8-976E-8D4D1421CE5D}" type="sibTrans" cxnId="{1A9E784C-7948-48D4-92C1-0A39FDCB655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C4FC303-5E12-434C-9DFD-543D2C80E9D4}">
      <dgm:prSet phldrT="[Texto]"/>
      <dgm:spPr/>
      <dgm:t>
        <a:bodyPr/>
        <a:lstStyle/>
        <a:p>
          <a:r>
            <a:rPr lang="en-US" dirty="0" smtClean="0"/>
            <a:t>Maria</a:t>
          </a:r>
          <a:endParaRPr lang="pt-BR" dirty="0"/>
        </a:p>
      </dgm:t>
    </dgm:pt>
    <dgm:pt modelId="{8C7D17D6-C723-40A6-9E1A-70A064D25E5C}" type="parTrans" cxnId="{A3C1D96B-EDF1-4D86-A78D-CD9DD7D8FF3C}">
      <dgm:prSet/>
      <dgm:spPr/>
      <dgm:t>
        <a:bodyPr/>
        <a:lstStyle/>
        <a:p>
          <a:endParaRPr lang="pt-BR"/>
        </a:p>
      </dgm:t>
    </dgm:pt>
    <dgm:pt modelId="{AED49401-3452-412E-9350-14EEE63B3E9B}" type="sibTrans" cxnId="{A3C1D96B-EDF1-4D86-A78D-CD9DD7D8FF3C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618A5F79-D72F-4775-BBB2-646096566C74}">
      <dgm:prSet phldrT="[Texto]"/>
      <dgm:spPr/>
      <dgm:t>
        <a:bodyPr/>
        <a:lstStyle/>
        <a:p>
          <a:r>
            <a:rPr lang="en-US" dirty="0" smtClean="0"/>
            <a:t>Pedro</a:t>
          </a:r>
          <a:endParaRPr lang="pt-BR" dirty="0"/>
        </a:p>
      </dgm:t>
    </dgm:pt>
    <dgm:pt modelId="{C15AE081-1211-4C11-A38A-EAF15E94CF11}" type="parTrans" cxnId="{99E043DC-63C7-4FD9-9A57-9C01CF6F20AD}">
      <dgm:prSet/>
      <dgm:spPr/>
      <dgm:t>
        <a:bodyPr/>
        <a:lstStyle/>
        <a:p>
          <a:endParaRPr lang="pt-BR"/>
        </a:p>
      </dgm:t>
    </dgm:pt>
    <dgm:pt modelId="{37189AFE-A908-4BFB-B756-4DF1343304F3}" type="sibTrans" cxnId="{99E043DC-63C7-4FD9-9A57-9C01CF6F20A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8586C1E-4F88-4EAC-8819-84A31078C9A9}">
      <dgm:prSet/>
      <dgm:spPr/>
      <dgm:t>
        <a:bodyPr/>
        <a:lstStyle/>
        <a:p>
          <a:r>
            <a:rPr lang="en-US" dirty="0" err="1" smtClean="0"/>
            <a:t>Lauro</a:t>
          </a:r>
          <a:endParaRPr lang="pt-BR" dirty="0"/>
        </a:p>
      </dgm:t>
    </dgm:pt>
    <dgm:pt modelId="{74E5E451-8341-4EA6-88A7-09EA6E5DBF5C}" type="parTrans" cxnId="{3D9F7572-D0B9-4ABF-BA9E-2A06B84AFA99}">
      <dgm:prSet/>
      <dgm:spPr/>
      <dgm:t>
        <a:bodyPr/>
        <a:lstStyle/>
        <a:p>
          <a:endParaRPr lang="pt-BR"/>
        </a:p>
      </dgm:t>
    </dgm:pt>
    <dgm:pt modelId="{1BCA93E6-1FF5-48D1-B3EB-FF5A51E24962}" type="sibTrans" cxnId="{3D9F7572-D0B9-4ABF-BA9E-2A06B84AFA99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D3BB7229-A7F5-4FCB-883F-E20359B9107F}">
      <dgm:prSet phldrT="[Texto]"/>
      <dgm:spPr/>
      <dgm:t>
        <a:bodyPr/>
        <a:lstStyle/>
        <a:p>
          <a:r>
            <a:rPr lang="en-US" dirty="0" smtClean="0"/>
            <a:t>Pedro</a:t>
          </a:r>
          <a:endParaRPr lang="pt-BR" dirty="0"/>
        </a:p>
      </dgm:t>
    </dgm:pt>
    <dgm:pt modelId="{926FE3A4-8885-46A4-B99A-65BE44DD5982}" type="parTrans" cxnId="{3BCA68CA-3C01-4F3B-A92B-BF29B2B1DB56}">
      <dgm:prSet/>
      <dgm:spPr/>
      <dgm:t>
        <a:bodyPr/>
        <a:lstStyle/>
        <a:p>
          <a:endParaRPr lang="pt-BR"/>
        </a:p>
      </dgm:t>
    </dgm:pt>
    <dgm:pt modelId="{D2D1C3BF-7318-49D0-9665-044FDA711999}" type="sibTrans" cxnId="{3BCA68CA-3C01-4F3B-A92B-BF29B2B1DB56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FE948A2C-326F-4C0B-9A98-73BD63AE332C}">
      <dgm:prSet phldrT="[Texto]"/>
      <dgm:spPr>
        <a:solidFill>
          <a:srgbClr val="FF0000"/>
        </a:solidFill>
      </dgm:spPr>
      <dgm:t>
        <a:bodyPr/>
        <a:lstStyle/>
        <a:p>
          <a:r>
            <a:rPr lang="en-US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Antônio</a:t>
          </a:r>
          <a:endParaRPr lang="pt-BR" b="1" dirty="0"/>
        </a:p>
      </dgm:t>
    </dgm:pt>
    <dgm:pt modelId="{9F52CD1F-46AA-475B-AD43-B4D68BC1F77B}" type="parTrans" cxnId="{ED6C7FC4-09B2-469B-94A0-E314B0CF6A74}">
      <dgm:prSet/>
      <dgm:spPr/>
      <dgm:t>
        <a:bodyPr/>
        <a:lstStyle/>
        <a:p>
          <a:endParaRPr lang="pt-BR"/>
        </a:p>
      </dgm:t>
    </dgm:pt>
    <dgm:pt modelId="{94591DA0-5D07-4FFE-AF63-C2DBF32F2E79}" type="sibTrans" cxnId="{ED6C7FC4-09B2-469B-94A0-E314B0CF6A7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C053762-1C91-4D46-81E6-8F0E5E143FF4}" type="pres">
      <dgm:prSet presAssocID="{A019608E-B849-4BBD-8159-E30CCF73A3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088B8C6-5DC8-46A5-9731-AF1529E43F6C}" type="pres">
      <dgm:prSet presAssocID="{3F3D449E-12B5-47C3-AC90-EBAC9AE548F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F5AABE-45D8-4838-AA84-2D1A9D1E0136}" type="pres">
      <dgm:prSet presAssocID="{3F3D449E-12B5-47C3-AC90-EBAC9AE548FC}" presName="spNode" presStyleCnt="0"/>
      <dgm:spPr/>
    </dgm:pt>
    <dgm:pt modelId="{E71BE08F-553E-4C28-9AF1-C2EA03A58486}" type="pres">
      <dgm:prSet presAssocID="{9FE0C5AA-6C18-4E53-B406-E82896ADD0E4}" presName="sibTrans" presStyleLbl="sibTrans1D1" presStyleIdx="0" presStyleCnt="8"/>
      <dgm:spPr/>
      <dgm:t>
        <a:bodyPr/>
        <a:lstStyle/>
        <a:p>
          <a:endParaRPr lang="pt-BR"/>
        </a:p>
      </dgm:t>
    </dgm:pt>
    <dgm:pt modelId="{FEE854EF-4F90-43FD-BF4E-54587FBE7D20}" type="pres">
      <dgm:prSet presAssocID="{98586C1E-4F88-4EAC-8819-84A31078C9A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7E3F9D-4A41-4090-9222-CC76DA4EB464}" type="pres">
      <dgm:prSet presAssocID="{98586C1E-4F88-4EAC-8819-84A31078C9A9}" presName="spNode" presStyleCnt="0"/>
      <dgm:spPr/>
    </dgm:pt>
    <dgm:pt modelId="{0F2876E2-AFBA-48AE-BD50-355B89A4C06B}" type="pres">
      <dgm:prSet presAssocID="{1BCA93E6-1FF5-48D1-B3EB-FF5A51E24962}" presName="sibTrans" presStyleLbl="sibTrans1D1" presStyleIdx="1" presStyleCnt="8"/>
      <dgm:spPr/>
      <dgm:t>
        <a:bodyPr/>
        <a:lstStyle/>
        <a:p>
          <a:endParaRPr lang="pt-BR"/>
        </a:p>
      </dgm:t>
    </dgm:pt>
    <dgm:pt modelId="{F3CF93B4-5A8B-44A1-A01C-7F39DE450F43}" type="pres">
      <dgm:prSet presAssocID="{9EBB3F23-AB93-43E3-AC19-ACF63C7AE27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E889AD-E4D8-443B-B248-B287C48CB008}" type="pres">
      <dgm:prSet presAssocID="{9EBB3F23-AB93-43E3-AC19-ACF63C7AE27F}" presName="spNode" presStyleCnt="0"/>
      <dgm:spPr/>
    </dgm:pt>
    <dgm:pt modelId="{F2369AC1-00C1-4CA1-BE0A-88FF4FB79146}" type="pres">
      <dgm:prSet presAssocID="{6A4C92F4-50A8-4105-9D9B-91F05A139288}" presName="sibTrans" presStyleLbl="sibTrans1D1" presStyleIdx="2" presStyleCnt="8"/>
      <dgm:spPr/>
      <dgm:t>
        <a:bodyPr/>
        <a:lstStyle/>
        <a:p>
          <a:endParaRPr lang="pt-BR"/>
        </a:p>
      </dgm:t>
    </dgm:pt>
    <dgm:pt modelId="{A15B9FAD-6DAD-4965-884C-95EA112926F3}" type="pres">
      <dgm:prSet presAssocID="{149968CF-23CE-478E-BD8F-EFB8456A510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D286F4-1293-4648-BA1F-959E6C85CACF}" type="pres">
      <dgm:prSet presAssocID="{149968CF-23CE-478E-BD8F-EFB8456A5108}" presName="spNode" presStyleCnt="0"/>
      <dgm:spPr/>
    </dgm:pt>
    <dgm:pt modelId="{2E351A69-B8A4-4EE4-A867-6572E244991B}" type="pres">
      <dgm:prSet presAssocID="{836DA432-CCE9-4AF8-976E-8D4D1421CE5D}" presName="sibTrans" presStyleLbl="sibTrans1D1" presStyleIdx="3" presStyleCnt="8"/>
      <dgm:spPr/>
      <dgm:t>
        <a:bodyPr/>
        <a:lstStyle/>
        <a:p>
          <a:endParaRPr lang="pt-BR"/>
        </a:p>
      </dgm:t>
    </dgm:pt>
    <dgm:pt modelId="{17E6054B-46A3-4175-A0F9-3E4212BD5A3D}" type="pres">
      <dgm:prSet presAssocID="{3C4FC303-5E12-434C-9DFD-543D2C80E9D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AA7424-8E35-4769-A4B7-FE5E58038455}" type="pres">
      <dgm:prSet presAssocID="{3C4FC303-5E12-434C-9DFD-543D2C80E9D4}" presName="spNode" presStyleCnt="0"/>
      <dgm:spPr/>
    </dgm:pt>
    <dgm:pt modelId="{8867B904-130C-4FFD-BA28-80E3A668D6DA}" type="pres">
      <dgm:prSet presAssocID="{AED49401-3452-412E-9350-14EEE63B3E9B}" presName="sibTrans" presStyleLbl="sibTrans1D1" presStyleIdx="4" presStyleCnt="8"/>
      <dgm:spPr/>
      <dgm:t>
        <a:bodyPr/>
        <a:lstStyle/>
        <a:p>
          <a:endParaRPr lang="pt-BR"/>
        </a:p>
      </dgm:t>
    </dgm:pt>
    <dgm:pt modelId="{5F4DCF75-778A-419A-9C44-2D3289B1D3F6}" type="pres">
      <dgm:prSet presAssocID="{618A5F79-D72F-4775-BBB2-646096566C7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5D3AB2-8872-45BC-9EF0-A952854DADAA}" type="pres">
      <dgm:prSet presAssocID="{618A5F79-D72F-4775-BBB2-646096566C74}" presName="spNode" presStyleCnt="0"/>
      <dgm:spPr/>
    </dgm:pt>
    <dgm:pt modelId="{3C0E7326-C867-46B9-9ADD-F547246A3A9D}" type="pres">
      <dgm:prSet presAssocID="{37189AFE-A908-4BFB-B756-4DF1343304F3}" presName="sibTrans" presStyleLbl="sibTrans1D1" presStyleIdx="5" presStyleCnt="8"/>
      <dgm:spPr/>
      <dgm:t>
        <a:bodyPr/>
        <a:lstStyle/>
        <a:p>
          <a:endParaRPr lang="pt-BR"/>
        </a:p>
      </dgm:t>
    </dgm:pt>
    <dgm:pt modelId="{3701A6AC-C758-402B-BD04-49A02458EB85}" type="pres">
      <dgm:prSet presAssocID="{FE948A2C-326F-4C0B-9A98-73BD63AE332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61755D-DC8C-425E-9E42-34ED6BA9C7E3}" type="pres">
      <dgm:prSet presAssocID="{FE948A2C-326F-4C0B-9A98-73BD63AE332C}" presName="spNode" presStyleCnt="0"/>
      <dgm:spPr/>
    </dgm:pt>
    <dgm:pt modelId="{04B17138-52BE-4986-A543-ED8D2348158B}" type="pres">
      <dgm:prSet presAssocID="{94591DA0-5D07-4FFE-AF63-C2DBF32F2E79}" presName="sibTrans" presStyleLbl="sibTrans1D1" presStyleIdx="6" presStyleCnt="8"/>
      <dgm:spPr/>
      <dgm:t>
        <a:bodyPr/>
        <a:lstStyle/>
        <a:p>
          <a:endParaRPr lang="pt-BR"/>
        </a:p>
      </dgm:t>
    </dgm:pt>
    <dgm:pt modelId="{B9E25DFA-38AD-4933-955B-E3CC4160FE2E}" type="pres">
      <dgm:prSet presAssocID="{D3BB7229-A7F5-4FCB-883F-E20359B9107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B3282C-45A6-45E5-A916-A4A846534AFA}" type="pres">
      <dgm:prSet presAssocID="{D3BB7229-A7F5-4FCB-883F-E20359B9107F}" presName="spNode" presStyleCnt="0"/>
      <dgm:spPr/>
    </dgm:pt>
    <dgm:pt modelId="{0D254A68-3B98-449A-8747-7C42A671618B}" type="pres">
      <dgm:prSet presAssocID="{D2D1C3BF-7318-49D0-9665-044FDA711999}" presName="sibTrans" presStyleLbl="sibTrans1D1" presStyleIdx="7" presStyleCnt="8"/>
      <dgm:spPr/>
      <dgm:t>
        <a:bodyPr/>
        <a:lstStyle/>
        <a:p>
          <a:endParaRPr lang="pt-BR"/>
        </a:p>
      </dgm:t>
    </dgm:pt>
  </dgm:ptLst>
  <dgm:cxnLst>
    <dgm:cxn modelId="{736F017D-9332-4F8B-98A0-2867199B6F83}" type="presOf" srcId="{9FE0C5AA-6C18-4E53-B406-E82896ADD0E4}" destId="{E71BE08F-553E-4C28-9AF1-C2EA03A58486}" srcOrd="0" destOrd="0" presId="urn:microsoft.com/office/officeart/2005/8/layout/cycle5"/>
    <dgm:cxn modelId="{3D9F7572-D0B9-4ABF-BA9E-2A06B84AFA99}" srcId="{A019608E-B849-4BBD-8159-E30CCF73A3C0}" destId="{98586C1E-4F88-4EAC-8819-84A31078C9A9}" srcOrd="1" destOrd="0" parTransId="{74E5E451-8341-4EA6-88A7-09EA6E5DBF5C}" sibTransId="{1BCA93E6-1FF5-48D1-B3EB-FF5A51E24962}"/>
    <dgm:cxn modelId="{910BF22A-E82E-4E12-95A6-7B2F91F5187D}" type="presOf" srcId="{37189AFE-A908-4BFB-B756-4DF1343304F3}" destId="{3C0E7326-C867-46B9-9ADD-F547246A3A9D}" srcOrd="0" destOrd="0" presId="urn:microsoft.com/office/officeart/2005/8/layout/cycle5"/>
    <dgm:cxn modelId="{6D59CD97-6C9B-4DB0-80DE-39A4A6CB1977}" type="presOf" srcId="{3C4FC303-5E12-434C-9DFD-543D2C80E9D4}" destId="{17E6054B-46A3-4175-A0F9-3E4212BD5A3D}" srcOrd="0" destOrd="0" presId="urn:microsoft.com/office/officeart/2005/8/layout/cycle5"/>
    <dgm:cxn modelId="{D0C81FD2-2192-4F04-A83C-00AA18BF7E40}" type="presOf" srcId="{AED49401-3452-412E-9350-14EEE63B3E9B}" destId="{8867B904-130C-4FFD-BA28-80E3A668D6DA}" srcOrd="0" destOrd="0" presId="urn:microsoft.com/office/officeart/2005/8/layout/cycle5"/>
    <dgm:cxn modelId="{99E043DC-63C7-4FD9-9A57-9C01CF6F20AD}" srcId="{A019608E-B849-4BBD-8159-E30CCF73A3C0}" destId="{618A5F79-D72F-4775-BBB2-646096566C74}" srcOrd="5" destOrd="0" parTransId="{C15AE081-1211-4C11-A38A-EAF15E94CF11}" sibTransId="{37189AFE-A908-4BFB-B756-4DF1343304F3}"/>
    <dgm:cxn modelId="{BAC945CE-E922-4520-A898-9B7F5DCD9FC4}" type="presOf" srcId="{3F3D449E-12B5-47C3-AC90-EBAC9AE548FC}" destId="{F088B8C6-5DC8-46A5-9731-AF1529E43F6C}" srcOrd="0" destOrd="0" presId="urn:microsoft.com/office/officeart/2005/8/layout/cycle5"/>
    <dgm:cxn modelId="{7776112E-6E60-48B8-88BF-E77E80E87427}" srcId="{A019608E-B849-4BBD-8159-E30CCF73A3C0}" destId="{3F3D449E-12B5-47C3-AC90-EBAC9AE548FC}" srcOrd="0" destOrd="0" parTransId="{546BBD1E-9E81-4551-AF0E-A9E7BB1137C1}" sibTransId="{9FE0C5AA-6C18-4E53-B406-E82896ADD0E4}"/>
    <dgm:cxn modelId="{E85F2B6F-621E-485F-9D02-50817C46F457}" type="presOf" srcId="{618A5F79-D72F-4775-BBB2-646096566C74}" destId="{5F4DCF75-778A-419A-9C44-2D3289B1D3F6}" srcOrd="0" destOrd="0" presId="urn:microsoft.com/office/officeart/2005/8/layout/cycle5"/>
    <dgm:cxn modelId="{F8A7363A-076B-4B7A-955D-50435B813C49}" type="presOf" srcId="{FE948A2C-326F-4C0B-9A98-73BD63AE332C}" destId="{3701A6AC-C758-402B-BD04-49A02458EB85}" srcOrd="0" destOrd="0" presId="urn:microsoft.com/office/officeart/2005/8/layout/cycle5"/>
    <dgm:cxn modelId="{A3C1D96B-EDF1-4D86-A78D-CD9DD7D8FF3C}" srcId="{A019608E-B849-4BBD-8159-E30CCF73A3C0}" destId="{3C4FC303-5E12-434C-9DFD-543D2C80E9D4}" srcOrd="4" destOrd="0" parTransId="{8C7D17D6-C723-40A6-9E1A-70A064D25E5C}" sibTransId="{AED49401-3452-412E-9350-14EEE63B3E9B}"/>
    <dgm:cxn modelId="{8C9A95E2-472F-41A5-ABD3-53862B71D8CB}" type="presOf" srcId="{6A4C92F4-50A8-4105-9D9B-91F05A139288}" destId="{F2369AC1-00C1-4CA1-BE0A-88FF4FB79146}" srcOrd="0" destOrd="0" presId="urn:microsoft.com/office/officeart/2005/8/layout/cycle5"/>
    <dgm:cxn modelId="{2A1C154F-9A59-4DBB-9240-354CC0BC1D71}" type="presOf" srcId="{D3BB7229-A7F5-4FCB-883F-E20359B9107F}" destId="{B9E25DFA-38AD-4933-955B-E3CC4160FE2E}" srcOrd="0" destOrd="0" presId="urn:microsoft.com/office/officeart/2005/8/layout/cycle5"/>
    <dgm:cxn modelId="{A8352BCA-37A3-477B-97CA-15E6FB520DB5}" type="presOf" srcId="{98586C1E-4F88-4EAC-8819-84A31078C9A9}" destId="{FEE854EF-4F90-43FD-BF4E-54587FBE7D20}" srcOrd="0" destOrd="0" presId="urn:microsoft.com/office/officeart/2005/8/layout/cycle5"/>
    <dgm:cxn modelId="{AA70D114-5CFD-4B6A-A50D-4E36EB697715}" srcId="{A019608E-B849-4BBD-8159-E30CCF73A3C0}" destId="{9EBB3F23-AB93-43E3-AC19-ACF63C7AE27F}" srcOrd="2" destOrd="0" parTransId="{5E473E50-041C-4F3B-85A2-475D30679510}" sibTransId="{6A4C92F4-50A8-4105-9D9B-91F05A139288}"/>
    <dgm:cxn modelId="{D0865ED3-F23D-4A6C-8E68-B274D775FEC6}" type="presOf" srcId="{149968CF-23CE-478E-BD8F-EFB8456A5108}" destId="{A15B9FAD-6DAD-4965-884C-95EA112926F3}" srcOrd="0" destOrd="0" presId="urn:microsoft.com/office/officeart/2005/8/layout/cycle5"/>
    <dgm:cxn modelId="{57A3F4C6-855E-4954-A4A6-EE69867DE13F}" type="presOf" srcId="{94591DA0-5D07-4FFE-AF63-C2DBF32F2E79}" destId="{04B17138-52BE-4986-A543-ED8D2348158B}" srcOrd="0" destOrd="0" presId="urn:microsoft.com/office/officeart/2005/8/layout/cycle5"/>
    <dgm:cxn modelId="{B93E18A0-2DBA-49D6-B0B2-A91E8DCC30A4}" type="presOf" srcId="{836DA432-CCE9-4AF8-976E-8D4D1421CE5D}" destId="{2E351A69-B8A4-4EE4-A867-6572E244991B}" srcOrd="0" destOrd="0" presId="urn:microsoft.com/office/officeart/2005/8/layout/cycle5"/>
    <dgm:cxn modelId="{3BCA68CA-3C01-4F3B-A92B-BF29B2B1DB56}" srcId="{A019608E-B849-4BBD-8159-E30CCF73A3C0}" destId="{D3BB7229-A7F5-4FCB-883F-E20359B9107F}" srcOrd="7" destOrd="0" parTransId="{926FE3A4-8885-46A4-B99A-65BE44DD5982}" sibTransId="{D2D1C3BF-7318-49D0-9665-044FDA711999}"/>
    <dgm:cxn modelId="{203A97FB-765D-4203-B855-F887E196D29D}" type="presOf" srcId="{D2D1C3BF-7318-49D0-9665-044FDA711999}" destId="{0D254A68-3B98-449A-8747-7C42A671618B}" srcOrd="0" destOrd="0" presId="urn:microsoft.com/office/officeart/2005/8/layout/cycle5"/>
    <dgm:cxn modelId="{1A9E784C-7948-48D4-92C1-0A39FDCB6552}" srcId="{A019608E-B849-4BBD-8159-E30CCF73A3C0}" destId="{149968CF-23CE-478E-BD8F-EFB8456A5108}" srcOrd="3" destOrd="0" parTransId="{2644594D-39CD-4577-AB4F-F15288C9F897}" sibTransId="{836DA432-CCE9-4AF8-976E-8D4D1421CE5D}"/>
    <dgm:cxn modelId="{3E49358F-66EE-4714-A044-429CBEAC6BB7}" type="presOf" srcId="{1BCA93E6-1FF5-48D1-B3EB-FF5A51E24962}" destId="{0F2876E2-AFBA-48AE-BD50-355B89A4C06B}" srcOrd="0" destOrd="0" presId="urn:microsoft.com/office/officeart/2005/8/layout/cycle5"/>
    <dgm:cxn modelId="{ED6C7FC4-09B2-469B-94A0-E314B0CF6A74}" srcId="{A019608E-B849-4BBD-8159-E30CCF73A3C0}" destId="{FE948A2C-326F-4C0B-9A98-73BD63AE332C}" srcOrd="6" destOrd="0" parTransId="{9F52CD1F-46AA-475B-AD43-B4D68BC1F77B}" sibTransId="{94591DA0-5D07-4FFE-AF63-C2DBF32F2E79}"/>
    <dgm:cxn modelId="{20BC6CAB-4BAD-41A6-A322-F687DA2CA009}" type="presOf" srcId="{A019608E-B849-4BBD-8159-E30CCF73A3C0}" destId="{2C053762-1C91-4D46-81E6-8F0E5E143FF4}" srcOrd="0" destOrd="0" presId="urn:microsoft.com/office/officeart/2005/8/layout/cycle5"/>
    <dgm:cxn modelId="{692AAC11-779E-4D03-A80C-B4C5D8885B28}" type="presOf" srcId="{9EBB3F23-AB93-43E3-AC19-ACF63C7AE27F}" destId="{F3CF93B4-5A8B-44A1-A01C-7F39DE450F43}" srcOrd="0" destOrd="0" presId="urn:microsoft.com/office/officeart/2005/8/layout/cycle5"/>
    <dgm:cxn modelId="{CCD60DF8-5B60-4E45-A59F-36E766293F92}" type="presParOf" srcId="{2C053762-1C91-4D46-81E6-8F0E5E143FF4}" destId="{F088B8C6-5DC8-46A5-9731-AF1529E43F6C}" srcOrd="0" destOrd="0" presId="urn:microsoft.com/office/officeart/2005/8/layout/cycle5"/>
    <dgm:cxn modelId="{0A11E4AC-4FC4-49BA-A953-A2227411E75D}" type="presParOf" srcId="{2C053762-1C91-4D46-81E6-8F0E5E143FF4}" destId="{4CF5AABE-45D8-4838-AA84-2D1A9D1E0136}" srcOrd="1" destOrd="0" presId="urn:microsoft.com/office/officeart/2005/8/layout/cycle5"/>
    <dgm:cxn modelId="{11EB32C7-AFA7-49E1-9BF1-87BF25E71AD8}" type="presParOf" srcId="{2C053762-1C91-4D46-81E6-8F0E5E143FF4}" destId="{E71BE08F-553E-4C28-9AF1-C2EA03A58486}" srcOrd="2" destOrd="0" presId="urn:microsoft.com/office/officeart/2005/8/layout/cycle5"/>
    <dgm:cxn modelId="{35869C42-0B34-40BD-BA1B-9C315E040770}" type="presParOf" srcId="{2C053762-1C91-4D46-81E6-8F0E5E143FF4}" destId="{FEE854EF-4F90-43FD-BF4E-54587FBE7D20}" srcOrd="3" destOrd="0" presId="urn:microsoft.com/office/officeart/2005/8/layout/cycle5"/>
    <dgm:cxn modelId="{E045A528-2286-4770-94E3-803CF1D235B0}" type="presParOf" srcId="{2C053762-1C91-4D46-81E6-8F0E5E143FF4}" destId="{9A7E3F9D-4A41-4090-9222-CC76DA4EB464}" srcOrd="4" destOrd="0" presId="urn:microsoft.com/office/officeart/2005/8/layout/cycle5"/>
    <dgm:cxn modelId="{2AE5AD4B-5EFB-4BC7-B8DF-B71DFFFD558F}" type="presParOf" srcId="{2C053762-1C91-4D46-81E6-8F0E5E143FF4}" destId="{0F2876E2-AFBA-48AE-BD50-355B89A4C06B}" srcOrd="5" destOrd="0" presId="urn:microsoft.com/office/officeart/2005/8/layout/cycle5"/>
    <dgm:cxn modelId="{E5706635-5C63-47F6-B1D3-59AA8B203CE6}" type="presParOf" srcId="{2C053762-1C91-4D46-81E6-8F0E5E143FF4}" destId="{F3CF93B4-5A8B-44A1-A01C-7F39DE450F43}" srcOrd="6" destOrd="0" presId="urn:microsoft.com/office/officeart/2005/8/layout/cycle5"/>
    <dgm:cxn modelId="{CB3F07B3-3DD0-4DF4-BD70-59377114CD5C}" type="presParOf" srcId="{2C053762-1C91-4D46-81E6-8F0E5E143FF4}" destId="{ACE889AD-E4D8-443B-B248-B287C48CB008}" srcOrd="7" destOrd="0" presId="urn:microsoft.com/office/officeart/2005/8/layout/cycle5"/>
    <dgm:cxn modelId="{D2AC287F-53BB-4D1E-8E3D-72183D2DA869}" type="presParOf" srcId="{2C053762-1C91-4D46-81E6-8F0E5E143FF4}" destId="{F2369AC1-00C1-4CA1-BE0A-88FF4FB79146}" srcOrd="8" destOrd="0" presId="urn:microsoft.com/office/officeart/2005/8/layout/cycle5"/>
    <dgm:cxn modelId="{4F525662-1406-4FE1-868E-19C2B3C54D65}" type="presParOf" srcId="{2C053762-1C91-4D46-81E6-8F0E5E143FF4}" destId="{A15B9FAD-6DAD-4965-884C-95EA112926F3}" srcOrd="9" destOrd="0" presId="urn:microsoft.com/office/officeart/2005/8/layout/cycle5"/>
    <dgm:cxn modelId="{4F39710A-DA2E-4446-A373-7E5EC470CA39}" type="presParOf" srcId="{2C053762-1C91-4D46-81E6-8F0E5E143FF4}" destId="{8BD286F4-1293-4648-BA1F-959E6C85CACF}" srcOrd="10" destOrd="0" presId="urn:microsoft.com/office/officeart/2005/8/layout/cycle5"/>
    <dgm:cxn modelId="{C02F6321-8B52-426A-A5FD-DBC902899BDE}" type="presParOf" srcId="{2C053762-1C91-4D46-81E6-8F0E5E143FF4}" destId="{2E351A69-B8A4-4EE4-A867-6572E244991B}" srcOrd="11" destOrd="0" presId="urn:microsoft.com/office/officeart/2005/8/layout/cycle5"/>
    <dgm:cxn modelId="{D3C16E25-FE67-494C-B27E-0DE803EA97BB}" type="presParOf" srcId="{2C053762-1C91-4D46-81E6-8F0E5E143FF4}" destId="{17E6054B-46A3-4175-A0F9-3E4212BD5A3D}" srcOrd="12" destOrd="0" presId="urn:microsoft.com/office/officeart/2005/8/layout/cycle5"/>
    <dgm:cxn modelId="{00E10870-1C6E-4E10-B4CD-79E05568F730}" type="presParOf" srcId="{2C053762-1C91-4D46-81E6-8F0E5E143FF4}" destId="{5AAA7424-8E35-4769-A4B7-FE5E58038455}" srcOrd="13" destOrd="0" presId="urn:microsoft.com/office/officeart/2005/8/layout/cycle5"/>
    <dgm:cxn modelId="{C04F8D12-7271-4976-BE9F-CB67007C70D6}" type="presParOf" srcId="{2C053762-1C91-4D46-81E6-8F0E5E143FF4}" destId="{8867B904-130C-4FFD-BA28-80E3A668D6DA}" srcOrd="14" destOrd="0" presId="urn:microsoft.com/office/officeart/2005/8/layout/cycle5"/>
    <dgm:cxn modelId="{504A6ACD-C621-4ED2-90D3-8F456FC67C2F}" type="presParOf" srcId="{2C053762-1C91-4D46-81E6-8F0E5E143FF4}" destId="{5F4DCF75-778A-419A-9C44-2D3289B1D3F6}" srcOrd="15" destOrd="0" presId="urn:microsoft.com/office/officeart/2005/8/layout/cycle5"/>
    <dgm:cxn modelId="{B991127B-BA75-4385-9E05-500454F4AA53}" type="presParOf" srcId="{2C053762-1C91-4D46-81E6-8F0E5E143FF4}" destId="{635D3AB2-8872-45BC-9EF0-A952854DADAA}" srcOrd="16" destOrd="0" presId="urn:microsoft.com/office/officeart/2005/8/layout/cycle5"/>
    <dgm:cxn modelId="{150ADBDC-FA49-46F5-AE3A-0E9DB12177B1}" type="presParOf" srcId="{2C053762-1C91-4D46-81E6-8F0E5E143FF4}" destId="{3C0E7326-C867-46B9-9ADD-F547246A3A9D}" srcOrd="17" destOrd="0" presId="urn:microsoft.com/office/officeart/2005/8/layout/cycle5"/>
    <dgm:cxn modelId="{49EEC3D1-4DC2-49A3-8F06-BE1B1CE765A2}" type="presParOf" srcId="{2C053762-1C91-4D46-81E6-8F0E5E143FF4}" destId="{3701A6AC-C758-402B-BD04-49A02458EB85}" srcOrd="18" destOrd="0" presId="urn:microsoft.com/office/officeart/2005/8/layout/cycle5"/>
    <dgm:cxn modelId="{6406775D-F2D0-4BB3-AA04-7E448B4C61D1}" type="presParOf" srcId="{2C053762-1C91-4D46-81E6-8F0E5E143FF4}" destId="{4161755D-DC8C-425E-9E42-34ED6BA9C7E3}" srcOrd="19" destOrd="0" presId="urn:microsoft.com/office/officeart/2005/8/layout/cycle5"/>
    <dgm:cxn modelId="{E06DFBA0-E873-443B-A57D-AA496F04AA32}" type="presParOf" srcId="{2C053762-1C91-4D46-81E6-8F0E5E143FF4}" destId="{04B17138-52BE-4986-A543-ED8D2348158B}" srcOrd="20" destOrd="0" presId="urn:microsoft.com/office/officeart/2005/8/layout/cycle5"/>
    <dgm:cxn modelId="{6CC56250-0078-41F8-8D75-A5301133CC03}" type="presParOf" srcId="{2C053762-1C91-4D46-81E6-8F0E5E143FF4}" destId="{B9E25DFA-38AD-4933-955B-E3CC4160FE2E}" srcOrd="21" destOrd="0" presId="urn:microsoft.com/office/officeart/2005/8/layout/cycle5"/>
    <dgm:cxn modelId="{44E48D7D-A083-4493-AAFA-C006460E0003}" type="presParOf" srcId="{2C053762-1C91-4D46-81E6-8F0E5E143FF4}" destId="{5CB3282C-45A6-45E5-A916-A4A846534AFA}" srcOrd="22" destOrd="0" presId="urn:microsoft.com/office/officeart/2005/8/layout/cycle5"/>
    <dgm:cxn modelId="{8CEE3E3E-4FB6-4B67-988B-FFF2A60E1F6A}" type="presParOf" srcId="{2C053762-1C91-4D46-81E6-8F0E5E143FF4}" destId="{0D254A68-3B98-449A-8747-7C42A671618B}" srcOrd="23" destOrd="0" presId="urn:microsoft.com/office/officeart/2005/8/layout/cycle5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0E21A1-CD36-4570-B01A-DC1C0E2FA74E}" type="doc">
      <dgm:prSet loTypeId="urn:microsoft.com/office/officeart/2005/8/layout/radial1" loCatId="cycle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BC0855ED-B514-4AD3-9DB0-49C712586D67}">
      <dgm:prSet phldrT="[Texto]"/>
      <dgm:spPr/>
      <dgm:t>
        <a:bodyPr/>
        <a:lstStyle/>
        <a:p>
          <a:r>
            <a:rPr lang="en-US" err="1" smtClean="0"/>
            <a:t>Família</a:t>
          </a:r>
          <a:endParaRPr lang="pt-BR"/>
        </a:p>
      </dgm:t>
    </dgm:pt>
    <dgm:pt modelId="{FC461915-F577-47C3-B158-F84F1F6AAEC9}" type="parTrans" cxnId="{A5CCE7ED-9D0E-4982-AC5C-A755C25380B2}">
      <dgm:prSet/>
      <dgm:spPr/>
      <dgm:t>
        <a:bodyPr/>
        <a:lstStyle/>
        <a:p>
          <a:endParaRPr lang="pt-BR"/>
        </a:p>
      </dgm:t>
    </dgm:pt>
    <dgm:pt modelId="{FCB4C264-AADA-4196-A5FD-A1C5236184C2}" type="sibTrans" cxnId="{A5CCE7ED-9D0E-4982-AC5C-A755C25380B2}">
      <dgm:prSet/>
      <dgm:spPr/>
      <dgm:t>
        <a:bodyPr/>
        <a:lstStyle/>
        <a:p>
          <a:endParaRPr lang="pt-BR"/>
        </a:p>
      </dgm:t>
    </dgm:pt>
    <dgm:pt modelId="{0FF1482A-D5FA-4153-A9F7-933DD1C7404A}">
      <dgm:prSet phldrT="[Texto]"/>
      <dgm:spPr/>
      <dgm:t>
        <a:bodyPr/>
        <a:lstStyle/>
        <a:p>
          <a:r>
            <a:rPr lang="en-US" err="1" smtClean="0"/>
            <a:t>Parentes</a:t>
          </a:r>
          <a:endParaRPr lang="pt-BR"/>
        </a:p>
      </dgm:t>
    </dgm:pt>
    <dgm:pt modelId="{1B06711F-8598-412E-892C-39BEC86F964B}" type="parTrans" cxnId="{A44FEFAA-14D0-4408-A3D1-EE95321FDE45}">
      <dgm:prSet/>
      <dgm:spPr/>
      <dgm:t>
        <a:bodyPr/>
        <a:lstStyle/>
        <a:p>
          <a:endParaRPr lang="pt-BR"/>
        </a:p>
      </dgm:t>
    </dgm:pt>
    <dgm:pt modelId="{11E45145-6941-437B-8D81-28A9BDE341E5}" type="sibTrans" cxnId="{A44FEFAA-14D0-4408-A3D1-EE95321FDE45}">
      <dgm:prSet/>
      <dgm:spPr/>
      <dgm:t>
        <a:bodyPr/>
        <a:lstStyle/>
        <a:p>
          <a:endParaRPr lang="pt-BR"/>
        </a:p>
      </dgm:t>
    </dgm:pt>
    <dgm:pt modelId="{4362B18A-EA80-4F82-89B2-981EA1684E7A}">
      <dgm:prSet phldrT="[Texto]"/>
      <dgm:spPr/>
      <dgm:t>
        <a:bodyPr/>
        <a:lstStyle/>
        <a:p>
          <a:r>
            <a:rPr lang="en-US" err="1" smtClean="0"/>
            <a:t>Vizinhos</a:t>
          </a:r>
          <a:endParaRPr lang="pt-BR"/>
        </a:p>
      </dgm:t>
    </dgm:pt>
    <dgm:pt modelId="{2E548A3F-A271-4096-9F53-9121CCA32A6B}" type="parTrans" cxnId="{5EA5162C-0C8D-4733-8F8F-189C6DAC22D8}">
      <dgm:prSet/>
      <dgm:spPr/>
      <dgm:t>
        <a:bodyPr/>
        <a:lstStyle/>
        <a:p>
          <a:endParaRPr lang="pt-BR"/>
        </a:p>
      </dgm:t>
    </dgm:pt>
    <dgm:pt modelId="{3C27C496-E8E9-46E2-9F50-FF28DF147C89}" type="sibTrans" cxnId="{5EA5162C-0C8D-4733-8F8F-189C6DAC22D8}">
      <dgm:prSet/>
      <dgm:spPr/>
      <dgm:t>
        <a:bodyPr/>
        <a:lstStyle/>
        <a:p>
          <a:endParaRPr lang="pt-BR"/>
        </a:p>
      </dgm:t>
    </dgm:pt>
    <dgm:pt modelId="{1E71BA17-3C19-4E5A-B70D-89863F900075}">
      <dgm:prSet phldrT="[Texto]"/>
      <dgm:spPr/>
      <dgm:t>
        <a:bodyPr/>
        <a:lstStyle/>
        <a:p>
          <a:r>
            <a:rPr lang="en-US" err="1" smtClean="0"/>
            <a:t>Colega</a:t>
          </a:r>
          <a:r>
            <a:rPr lang="en-US" smtClean="0"/>
            <a:t> de </a:t>
          </a:r>
          <a:r>
            <a:rPr lang="en-US" err="1" smtClean="0"/>
            <a:t>Trabalho</a:t>
          </a:r>
          <a:endParaRPr lang="pt-BR"/>
        </a:p>
      </dgm:t>
    </dgm:pt>
    <dgm:pt modelId="{CD6C23F7-528D-48E3-953E-492F8830C6A7}" type="parTrans" cxnId="{CAA3708E-329E-49C2-A55F-ECAA36840F83}">
      <dgm:prSet/>
      <dgm:spPr/>
      <dgm:t>
        <a:bodyPr/>
        <a:lstStyle/>
        <a:p>
          <a:endParaRPr lang="pt-BR"/>
        </a:p>
      </dgm:t>
    </dgm:pt>
    <dgm:pt modelId="{EBD18A5E-9A3A-45A6-8F72-ABE4B9ABC3DB}" type="sibTrans" cxnId="{CAA3708E-329E-49C2-A55F-ECAA36840F83}">
      <dgm:prSet/>
      <dgm:spPr/>
      <dgm:t>
        <a:bodyPr/>
        <a:lstStyle/>
        <a:p>
          <a:endParaRPr lang="pt-BR"/>
        </a:p>
      </dgm:t>
    </dgm:pt>
    <dgm:pt modelId="{C1C18CE6-0C97-4E81-91D8-57849D1CA2B4}">
      <dgm:prSet phldrT="[Texto]"/>
      <dgm:spPr/>
      <dgm:t>
        <a:bodyPr/>
        <a:lstStyle/>
        <a:p>
          <a:r>
            <a:rPr lang="en-US" err="1" smtClean="0"/>
            <a:t>Interesses</a:t>
          </a:r>
          <a:r>
            <a:rPr lang="en-US" smtClean="0"/>
            <a:t> </a:t>
          </a:r>
          <a:r>
            <a:rPr lang="en-US" err="1" smtClean="0"/>
            <a:t>comuns</a:t>
          </a:r>
          <a:endParaRPr lang="pt-BR"/>
        </a:p>
      </dgm:t>
    </dgm:pt>
    <dgm:pt modelId="{13457989-5C0E-4823-AC50-A4FDEE57C477}" type="parTrans" cxnId="{8767F14E-1EDB-4FBE-84C7-BADF5E5E2038}">
      <dgm:prSet/>
      <dgm:spPr/>
      <dgm:t>
        <a:bodyPr/>
        <a:lstStyle/>
        <a:p>
          <a:endParaRPr lang="pt-BR"/>
        </a:p>
      </dgm:t>
    </dgm:pt>
    <dgm:pt modelId="{B9357B63-EA43-4F25-9FDE-EF259958D6C5}" type="sibTrans" cxnId="{8767F14E-1EDB-4FBE-84C7-BADF5E5E2038}">
      <dgm:prSet/>
      <dgm:spPr/>
      <dgm:t>
        <a:bodyPr/>
        <a:lstStyle/>
        <a:p>
          <a:endParaRPr lang="pt-BR"/>
        </a:p>
      </dgm:t>
    </dgm:pt>
    <dgm:pt modelId="{13BAB2B1-FEA2-4151-8861-2AE4AB653C9D}" type="pres">
      <dgm:prSet presAssocID="{C90E21A1-CD36-4570-B01A-DC1C0E2FA74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C46913E-D640-4C0E-89B8-5ECDE74CF342}" type="pres">
      <dgm:prSet presAssocID="{BC0855ED-B514-4AD3-9DB0-49C712586D67}" presName="centerShape" presStyleLbl="node0" presStyleIdx="0" presStyleCnt="1"/>
      <dgm:spPr/>
      <dgm:t>
        <a:bodyPr/>
        <a:lstStyle/>
        <a:p>
          <a:endParaRPr lang="pt-BR"/>
        </a:p>
      </dgm:t>
    </dgm:pt>
    <dgm:pt modelId="{88EB750C-FDC8-4D96-8D8E-32E1FFDBA7B5}" type="pres">
      <dgm:prSet presAssocID="{1B06711F-8598-412E-892C-39BEC86F964B}" presName="Name9" presStyleLbl="parChTrans1D2" presStyleIdx="0" presStyleCnt="4"/>
      <dgm:spPr/>
      <dgm:t>
        <a:bodyPr/>
        <a:lstStyle/>
        <a:p>
          <a:endParaRPr lang="pt-BR"/>
        </a:p>
      </dgm:t>
    </dgm:pt>
    <dgm:pt modelId="{D8305884-731A-449A-8F11-722651FA28FB}" type="pres">
      <dgm:prSet presAssocID="{1B06711F-8598-412E-892C-39BEC86F964B}" presName="connTx" presStyleLbl="parChTrans1D2" presStyleIdx="0" presStyleCnt="4"/>
      <dgm:spPr/>
      <dgm:t>
        <a:bodyPr/>
        <a:lstStyle/>
        <a:p>
          <a:endParaRPr lang="pt-BR"/>
        </a:p>
      </dgm:t>
    </dgm:pt>
    <dgm:pt modelId="{2185122A-0411-4712-8500-EFAB290B6F01}" type="pres">
      <dgm:prSet presAssocID="{0FF1482A-D5FA-4153-A9F7-933DD1C7404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DAA08D-B1B2-4577-9F4A-3E36EA0922D4}" type="pres">
      <dgm:prSet presAssocID="{2E548A3F-A271-4096-9F53-9121CCA32A6B}" presName="Name9" presStyleLbl="parChTrans1D2" presStyleIdx="1" presStyleCnt="4"/>
      <dgm:spPr/>
      <dgm:t>
        <a:bodyPr/>
        <a:lstStyle/>
        <a:p>
          <a:endParaRPr lang="pt-BR"/>
        </a:p>
      </dgm:t>
    </dgm:pt>
    <dgm:pt modelId="{CC5B22D8-9958-42E8-8B9F-101C42E36F09}" type="pres">
      <dgm:prSet presAssocID="{2E548A3F-A271-4096-9F53-9121CCA32A6B}" presName="connTx" presStyleLbl="parChTrans1D2" presStyleIdx="1" presStyleCnt="4"/>
      <dgm:spPr/>
      <dgm:t>
        <a:bodyPr/>
        <a:lstStyle/>
        <a:p>
          <a:endParaRPr lang="pt-BR"/>
        </a:p>
      </dgm:t>
    </dgm:pt>
    <dgm:pt modelId="{8BBEFC97-BDDF-4EE0-94C0-BE48D805B522}" type="pres">
      <dgm:prSet presAssocID="{4362B18A-EA80-4F82-89B2-981EA1684E7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D93DC6-E4DD-4FC2-9A01-C548862A6EA7}" type="pres">
      <dgm:prSet presAssocID="{CD6C23F7-528D-48E3-953E-492F8830C6A7}" presName="Name9" presStyleLbl="parChTrans1D2" presStyleIdx="2" presStyleCnt="4"/>
      <dgm:spPr/>
      <dgm:t>
        <a:bodyPr/>
        <a:lstStyle/>
        <a:p>
          <a:endParaRPr lang="pt-BR"/>
        </a:p>
      </dgm:t>
    </dgm:pt>
    <dgm:pt modelId="{2B06C909-1897-4500-803A-5917F55B09EA}" type="pres">
      <dgm:prSet presAssocID="{CD6C23F7-528D-48E3-953E-492F8830C6A7}" presName="connTx" presStyleLbl="parChTrans1D2" presStyleIdx="2" presStyleCnt="4"/>
      <dgm:spPr/>
      <dgm:t>
        <a:bodyPr/>
        <a:lstStyle/>
        <a:p>
          <a:endParaRPr lang="pt-BR"/>
        </a:p>
      </dgm:t>
    </dgm:pt>
    <dgm:pt modelId="{FBC79904-9D76-487B-B5B5-A04FDF765A8C}" type="pres">
      <dgm:prSet presAssocID="{1E71BA17-3C19-4E5A-B70D-89863F9000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181468-91E2-4B11-ACCB-FA8743F172A4}" type="pres">
      <dgm:prSet presAssocID="{13457989-5C0E-4823-AC50-A4FDEE57C477}" presName="Name9" presStyleLbl="parChTrans1D2" presStyleIdx="3" presStyleCnt="4"/>
      <dgm:spPr/>
      <dgm:t>
        <a:bodyPr/>
        <a:lstStyle/>
        <a:p>
          <a:endParaRPr lang="pt-BR"/>
        </a:p>
      </dgm:t>
    </dgm:pt>
    <dgm:pt modelId="{FAB9B391-729B-4BA0-81B0-949544D0BD60}" type="pres">
      <dgm:prSet presAssocID="{13457989-5C0E-4823-AC50-A4FDEE57C477}" presName="connTx" presStyleLbl="parChTrans1D2" presStyleIdx="3" presStyleCnt="4"/>
      <dgm:spPr/>
      <dgm:t>
        <a:bodyPr/>
        <a:lstStyle/>
        <a:p>
          <a:endParaRPr lang="pt-BR"/>
        </a:p>
      </dgm:t>
    </dgm:pt>
    <dgm:pt modelId="{0BA49A8A-FD82-46A1-B316-5BBC20BC22D7}" type="pres">
      <dgm:prSet presAssocID="{C1C18CE6-0C97-4E81-91D8-57849D1CA2B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B8F5ED5-EF4A-4ADF-845C-3D7BF68F843A}" type="presOf" srcId="{CD6C23F7-528D-48E3-953E-492F8830C6A7}" destId="{0AD93DC6-E4DD-4FC2-9A01-C548862A6EA7}" srcOrd="0" destOrd="0" presId="urn:microsoft.com/office/officeart/2005/8/layout/radial1"/>
    <dgm:cxn modelId="{A5CCE7ED-9D0E-4982-AC5C-A755C25380B2}" srcId="{C90E21A1-CD36-4570-B01A-DC1C0E2FA74E}" destId="{BC0855ED-B514-4AD3-9DB0-49C712586D67}" srcOrd="0" destOrd="0" parTransId="{FC461915-F577-47C3-B158-F84F1F6AAEC9}" sibTransId="{FCB4C264-AADA-4196-A5FD-A1C5236184C2}"/>
    <dgm:cxn modelId="{8767F14E-1EDB-4FBE-84C7-BADF5E5E2038}" srcId="{BC0855ED-B514-4AD3-9DB0-49C712586D67}" destId="{C1C18CE6-0C97-4E81-91D8-57849D1CA2B4}" srcOrd="3" destOrd="0" parTransId="{13457989-5C0E-4823-AC50-A4FDEE57C477}" sibTransId="{B9357B63-EA43-4F25-9FDE-EF259958D6C5}"/>
    <dgm:cxn modelId="{C8C707B1-00D0-49B4-806C-6E4E2D1B8879}" type="presOf" srcId="{13457989-5C0E-4823-AC50-A4FDEE57C477}" destId="{FAB9B391-729B-4BA0-81B0-949544D0BD60}" srcOrd="1" destOrd="0" presId="urn:microsoft.com/office/officeart/2005/8/layout/radial1"/>
    <dgm:cxn modelId="{F8FEC905-E25B-4BAA-BDBD-E9ABBC3E8409}" type="presOf" srcId="{13457989-5C0E-4823-AC50-A4FDEE57C477}" destId="{01181468-91E2-4B11-ACCB-FA8743F172A4}" srcOrd="0" destOrd="0" presId="urn:microsoft.com/office/officeart/2005/8/layout/radial1"/>
    <dgm:cxn modelId="{D52F5E28-353E-4196-8A1D-748E33027E34}" type="presOf" srcId="{0FF1482A-D5FA-4153-A9F7-933DD1C7404A}" destId="{2185122A-0411-4712-8500-EFAB290B6F01}" srcOrd="0" destOrd="0" presId="urn:microsoft.com/office/officeart/2005/8/layout/radial1"/>
    <dgm:cxn modelId="{BF46466F-38C8-4690-B349-8F198AA0BEC6}" type="presOf" srcId="{1E71BA17-3C19-4E5A-B70D-89863F900075}" destId="{FBC79904-9D76-487B-B5B5-A04FDF765A8C}" srcOrd="0" destOrd="0" presId="urn:microsoft.com/office/officeart/2005/8/layout/radial1"/>
    <dgm:cxn modelId="{5706172C-9EFF-431B-89CE-7CB476A6134D}" type="presOf" srcId="{2E548A3F-A271-4096-9F53-9121CCA32A6B}" destId="{CC5B22D8-9958-42E8-8B9F-101C42E36F09}" srcOrd="1" destOrd="0" presId="urn:microsoft.com/office/officeart/2005/8/layout/radial1"/>
    <dgm:cxn modelId="{4895646E-FC21-49DB-A078-0A8AEB622A73}" type="presOf" srcId="{2E548A3F-A271-4096-9F53-9121CCA32A6B}" destId="{37DAA08D-B1B2-4577-9F4A-3E36EA0922D4}" srcOrd="0" destOrd="0" presId="urn:microsoft.com/office/officeart/2005/8/layout/radial1"/>
    <dgm:cxn modelId="{4B28B6DE-51E0-498C-9444-65149431F6F7}" type="presOf" srcId="{4362B18A-EA80-4F82-89B2-981EA1684E7A}" destId="{8BBEFC97-BDDF-4EE0-94C0-BE48D805B522}" srcOrd="0" destOrd="0" presId="urn:microsoft.com/office/officeart/2005/8/layout/radial1"/>
    <dgm:cxn modelId="{B3B7CC8C-0383-49F2-A83E-4E92FECC9414}" type="presOf" srcId="{BC0855ED-B514-4AD3-9DB0-49C712586D67}" destId="{CC46913E-D640-4C0E-89B8-5ECDE74CF342}" srcOrd="0" destOrd="0" presId="urn:microsoft.com/office/officeart/2005/8/layout/radial1"/>
    <dgm:cxn modelId="{FA5D9435-FF94-445D-A44D-C2F42FBFA685}" type="presOf" srcId="{C1C18CE6-0C97-4E81-91D8-57849D1CA2B4}" destId="{0BA49A8A-FD82-46A1-B316-5BBC20BC22D7}" srcOrd="0" destOrd="0" presId="urn:microsoft.com/office/officeart/2005/8/layout/radial1"/>
    <dgm:cxn modelId="{446F524B-37E6-41BA-AB8C-8187EBB90C1F}" type="presOf" srcId="{CD6C23F7-528D-48E3-953E-492F8830C6A7}" destId="{2B06C909-1897-4500-803A-5917F55B09EA}" srcOrd="1" destOrd="0" presId="urn:microsoft.com/office/officeart/2005/8/layout/radial1"/>
    <dgm:cxn modelId="{B11D7287-4B22-4327-A619-F92CF6C56965}" type="presOf" srcId="{C90E21A1-CD36-4570-B01A-DC1C0E2FA74E}" destId="{13BAB2B1-FEA2-4151-8861-2AE4AB653C9D}" srcOrd="0" destOrd="0" presId="urn:microsoft.com/office/officeart/2005/8/layout/radial1"/>
    <dgm:cxn modelId="{3B169495-D118-4F5F-9BA0-F9D9107A342B}" type="presOf" srcId="{1B06711F-8598-412E-892C-39BEC86F964B}" destId="{D8305884-731A-449A-8F11-722651FA28FB}" srcOrd="1" destOrd="0" presId="urn:microsoft.com/office/officeart/2005/8/layout/radial1"/>
    <dgm:cxn modelId="{CAA3708E-329E-49C2-A55F-ECAA36840F83}" srcId="{BC0855ED-B514-4AD3-9DB0-49C712586D67}" destId="{1E71BA17-3C19-4E5A-B70D-89863F900075}" srcOrd="2" destOrd="0" parTransId="{CD6C23F7-528D-48E3-953E-492F8830C6A7}" sibTransId="{EBD18A5E-9A3A-45A6-8F72-ABE4B9ABC3DB}"/>
    <dgm:cxn modelId="{A44FEFAA-14D0-4408-A3D1-EE95321FDE45}" srcId="{BC0855ED-B514-4AD3-9DB0-49C712586D67}" destId="{0FF1482A-D5FA-4153-A9F7-933DD1C7404A}" srcOrd="0" destOrd="0" parTransId="{1B06711F-8598-412E-892C-39BEC86F964B}" sibTransId="{11E45145-6941-437B-8D81-28A9BDE341E5}"/>
    <dgm:cxn modelId="{5EA5162C-0C8D-4733-8F8F-189C6DAC22D8}" srcId="{BC0855ED-B514-4AD3-9DB0-49C712586D67}" destId="{4362B18A-EA80-4F82-89B2-981EA1684E7A}" srcOrd="1" destOrd="0" parTransId="{2E548A3F-A271-4096-9F53-9121CCA32A6B}" sibTransId="{3C27C496-E8E9-46E2-9F50-FF28DF147C89}"/>
    <dgm:cxn modelId="{13B4C92D-6496-47A6-B7E1-732A2B5B0678}" type="presOf" srcId="{1B06711F-8598-412E-892C-39BEC86F964B}" destId="{88EB750C-FDC8-4D96-8D8E-32E1FFDBA7B5}" srcOrd="0" destOrd="0" presId="urn:microsoft.com/office/officeart/2005/8/layout/radial1"/>
    <dgm:cxn modelId="{3F9BE317-AA46-41C6-A563-01598ED0F2A1}" type="presParOf" srcId="{13BAB2B1-FEA2-4151-8861-2AE4AB653C9D}" destId="{CC46913E-D640-4C0E-89B8-5ECDE74CF342}" srcOrd="0" destOrd="0" presId="urn:microsoft.com/office/officeart/2005/8/layout/radial1"/>
    <dgm:cxn modelId="{09034E60-57FB-4514-9564-092AEDAA53A6}" type="presParOf" srcId="{13BAB2B1-FEA2-4151-8861-2AE4AB653C9D}" destId="{88EB750C-FDC8-4D96-8D8E-32E1FFDBA7B5}" srcOrd="1" destOrd="0" presId="urn:microsoft.com/office/officeart/2005/8/layout/radial1"/>
    <dgm:cxn modelId="{5F5FF11C-F12A-42B9-BF2B-F32787FDEDE7}" type="presParOf" srcId="{88EB750C-FDC8-4D96-8D8E-32E1FFDBA7B5}" destId="{D8305884-731A-449A-8F11-722651FA28FB}" srcOrd="0" destOrd="0" presId="urn:microsoft.com/office/officeart/2005/8/layout/radial1"/>
    <dgm:cxn modelId="{B6939142-642E-411F-8F2B-5FB4DC68F747}" type="presParOf" srcId="{13BAB2B1-FEA2-4151-8861-2AE4AB653C9D}" destId="{2185122A-0411-4712-8500-EFAB290B6F01}" srcOrd="2" destOrd="0" presId="urn:microsoft.com/office/officeart/2005/8/layout/radial1"/>
    <dgm:cxn modelId="{4DB0DA73-13D4-4A98-A680-07F96E4FA971}" type="presParOf" srcId="{13BAB2B1-FEA2-4151-8861-2AE4AB653C9D}" destId="{37DAA08D-B1B2-4577-9F4A-3E36EA0922D4}" srcOrd="3" destOrd="0" presId="urn:microsoft.com/office/officeart/2005/8/layout/radial1"/>
    <dgm:cxn modelId="{54934426-A88D-434B-935E-E8F14F75B324}" type="presParOf" srcId="{37DAA08D-B1B2-4577-9F4A-3E36EA0922D4}" destId="{CC5B22D8-9958-42E8-8B9F-101C42E36F09}" srcOrd="0" destOrd="0" presId="urn:microsoft.com/office/officeart/2005/8/layout/radial1"/>
    <dgm:cxn modelId="{2B87F486-6057-4FBA-8BFB-1EED63A7E10B}" type="presParOf" srcId="{13BAB2B1-FEA2-4151-8861-2AE4AB653C9D}" destId="{8BBEFC97-BDDF-4EE0-94C0-BE48D805B522}" srcOrd="4" destOrd="0" presId="urn:microsoft.com/office/officeart/2005/8/layout/radial1"/>
    <dgm:cxn modelId="{EBCBCE95-5855-41FC-B83B-1EBD274FDFC0}" type="presParOf" srcId="{13BAB2B1-FEA2-4151-8861-2AE4AB653C9D}" destId="{0AD93DC6-E4DD-4FC2-9A01-C548862A6EA7}" srcOrd="5" destOrd="0" presId="urn:microsoft.com/office/officeart/2005/8/layout/radial1"/>
    <dgm:cxn modelId="{D5FE85C2-EFE7-47F9-822B-B02FC678E1A2}" type="presParOf" srcId="{0AD93DC6-E4DD-4FC2-9A01-C548862A6EA7}" destId="{2B06C909-1897-4500-803A-5917F55B09EA}" srcOrd="0" destOrd="0" presId="urn:microsoft.com/office/officeart/2005/8/layout/radial1"/>
    <dgm:cxn modelId="{289C5D39-E76B-4A70-9406-894596CB93AA}" type="presParOf" srcId="{13BAB2B1-FEA2-4151-8861-2AE4AB653C9D}" destId="{FBC79904-9D76-487B-B5B5-A04FDF765A8C}" srcOrd="6" destOrd="0" presId="urn:microsoft.com/office/officeart/2005/8/layout/radial1"/>
    <dgm:cxn modelId="{CD6A8DC2-D0FC-4E70-ACEE-7E8F635E2FBC}" type="presParOf" srcId="{13BAB2B1-FEA2-4151-8861-2AE4AB653C9D}" destId="{01181468-91E2-4B11-ACCB-FA8743F172A4}" srcOrd="7" destOrd="0" presId="urn:microsoft.com/office/officeart/2005/8/layout/radial1"/>
    <dgm:cxn modelId="{D4E93E44-6613-472F-BDD6-5F8DB4DAA043}" type="presParOf" srcId="{01181468-91E2-4B11-ACCB-FA8743F172A4}" destId="{FAB9B391-729B-4BA0-81B0-949544D0BD60}" srcOrd="0" destOrd="0" presId="urn:microsoft.com/office/officeart/2005/8/layout/radial1"/>
    <dgm:cxn modelId="{C84E54C7-0AF8-4189-9478-511CA283C357}" type="presParOf" srcId="{13BAB2B1-FEA2-4151-8861-2AE4AB653C9D}" destId="{0BA49A8A-FD82-46A1-B316-5BBC20BC22D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20F0F5-93F8-4E92-A09D-D72B720FAB48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624C0FE-0821-4B2A-B8C3-512D2F6C260D}">
      <dgm:prSet phldrT="[Texto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b="0" cap="none" spc="0" dirty="0" err="1" smtClean="0">
              <a:ln w="18415" cmpd="sng">
                <a:prstDash val="soli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Tipo</a:t>
          </a:r>
          <a:r>
            <a:rPr lang="en-US" b="0" cap="none" spc="0" dirty="0" smtClean="0">
              <a:ln w="18415" cmpd="sng">
                <a:prstDash val="soli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A</a:t>
          </a:r>
          <a:endParaRPr lang="pt-BR" b="0" cap="none" spc="0" dirty="0">
            <a:ln w="18415" cmpd="sng">
              <a:prstDash val="soli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CE46149F-F40A-49DB-8EE9-7E3489D02C98}" type="parTrans" cxnId="{A9F33605-34E1-4EC4-BBEF-02C7F11C05C4}">
      <dgm:prSet/>
      <dgm:spPr/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E502F6B-B220-4D88-A253-6FEF9E1C989C}" type="sibTrans" cxnId="{A9F33605-34E1-4EC4-BBEF-02C7F11C05C4}">
      <dgm:prSet/>
      <dgm:spPr/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C9C728C-7B68-4397-9AD6-7FA214E7BBFB}">
      <dgm:prSet phldrT="[Texto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100% de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certeza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que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aceitaria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o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convite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para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vir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ao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grupo</a:t>
          </a:r>
          <a:endParaRPr lang="pt-BR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4DF2ED54-F49B-4DEE-95E2-A7B0F71713EC}" type="parTrans" cxnId="{16FD6799-0237-440B-B6A6-0B0E6F1490AE}">
      <dgm:prSet/>
      <dgm:spPr/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1A3D404-0551-42F9-AE30-9027FB431DE4}" type="sibTrans" cxnId="{16FD6799-0237-440B-B6A6-0B0E6F1490AE}">
      <dgm:prSet/>
      <dgm:spPr/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5D03544-5955-441C-9EFF-176D31F70710}">
      <dgm:prSet phldrT="[Texto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b="0" cap="none" spc="0" dirty="0" err="1" smtClean="0">
              <a:ln w="18415" cmpd="sng">
                <a:prstDash val="soli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Tipo</a:t>
          </a:r>
          <a:r>
            <a:rPr lang="en-US" b="0" cap="none" spc="0" dirty="0" smtClean="0">
              <a:ln w="18415" cmpd="sng">
                <a:prstDash val="soli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B</a:t>
          </a:r>
          <a:endParaRPr lang="pt-BR" b="0" cap="none" spc="0" dirty="0">
            <a:ln w="18415" cmpd="sng">
              <a:prstDash val="soli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13D5902A-CE69-46B7-B761-B07B78A22D4A}" type="parTrans" cxnId="{3323C162-7B2B-4250-A74D-BA311105B003}">
      <dgm:prSet/>
      <dgm:spPr/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5060351-1E11-4E99-B4B7-CA4DC1A85043}" type="sibTrans" cxnId="{3323C162-7B2B-4250-A74D-BA311105B003}">
      <dgm:prSet/>
      <dgm:spPr/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DEAE1AF-8E7D-4D88-A12D-72FFFBE7957F}">
      <dgm:prSet phldrT="[Texto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Não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temos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100% de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certeza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que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aceitaria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o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convite</a:t>
          </a:r>
          <a:endParaRPr lang="pt-BR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45AE6AE2-A77B-4B25-81B2-DBE33DB0947E}" type="parTrans" cxnId="{9015CBE2-4385-472A-B5B1-89B570A82449}">
      <dgm:prSet/>
      <dgm:spPr/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7579ED-7A2E-4AB9-9353-BBB95ED38778}" type="sibTrans" cxnId="{9015CBE2-4385-472A-B5B1-89B570A82449}">
      <dgm:prSet/>
      <dgm:spPr/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8E24C60-2097-4912-84B3-778D82FCCF4B}">
      <dgm:prSet phldrT="[Texto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b="0" cap="none" spc="0" dirty="0" err="1" smtClean="0">
              <a:ln w="18415" cmpd="sng">
                <a:prstDash val="soli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Tipo</a:t>
          </a:r>
          <a:r>
            <a:rPr lang="en-US" b="0" cap="none" spc="0" dirty="0" smtClean="0">
              <a:ln w="18415" cmpd="sng">
                <a:prstDash val="soli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C</a:t>
          </a:r>
          <a:endParaRPr lang="pt-BR" b="0" cap="none" spc="0" dirty="0">
            <a:ln w="18415" cmpd="sng">
              <a:prstDash val="soli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AC5E60A4-C39B-4DAA-883C-D044D4E21F1B}" type="parTrans" cxnId="{F8DC6D26-83D3-45CB-AD53-26692AADAD05}">
      <dgm:prSet/>
      <dgm:spPr/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368E289-61BA-4462-8DA6-F9DAE876E31B}" type="sibTrans" cxnId="{F8DC6D26-83D3-45CB-AD53-26692AADAD05}">
      <dgm:prSet/>
      <dgm:spPr/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AC2FC28-77E5-4593-94E0-CF8E8C4C84AD}">
      <dgm:prSet phldrT="[Texto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100% de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certeza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que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não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aceitaria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o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convite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para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vir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ao</a:t>
          </a:r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rPr>
            <a:t>grupo</a:t>
          </a:r>
          <a:endParaRPr lang="pt-BR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BD6127E1-0FE1-4BAD-A7D1-04FBA50B70C3}" type="parTrans" cxnId="{C6FBBC96-7C17-4748-9444-B143227D1FC3}">
      <dgm:prSet/>
      <dgm:spPr/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A4C7427-861C-4B6E-A82F-64D14375651B}" type="sibTrans" cxnId="{C6FBBC96-7C17-4748-9444-B143227D1FC3}">
      <dgm:prSet/>
      <dgm:spPr/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957104F-58A5-4888-90FE-9915C0C8BF4A}" type="pres">
      <dgm:prSet presAssocID="{AB20F0F5-93F8-4E92-A09D-D72B720FA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D9AAF27-8C25-4930-B03E-266B52355413}" type="pres">
      <dgm:prSet presAssocID="{A624C0FE-0821-4B2A-B8C3-512D2F6C26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C6289F-0F72-4F49-A181-9B529D3273E6}" type="pres">
      <dgm:prSet presAssocID="{3E502F6B-B220-4D88-A253-6FEF9E1C989C}" presName="sibTrans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pt-BR"/>
        </a:p>
      </dgm:t>
    </dgm:pt>
    <dgm:pt modelId="{CC267F5D-3F0E-4D07-A142-E3D12343451E}" type="pres">
      <dgm:prSet presAssocID="{45D03544-5955-441C-9EFF-176D31F707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924678-0D13-47AB-B6D0-8BE529BE5D9C}" type="pres">
      <dgm:prSet presAssocID="{05060351-1E11-4E99-B4B7-CA4DC1A85043}" presName="sibTrans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pt-BR"/>
        </a:p>
      </dgm:t>
    </dgm:pt>
    <dgm:pt modelId="{2E20A21D-E0F3-4777-89AA-70F4CB5C1712}" type="pres">
      <dgm:prSet presAssocID="{C8E24C60-2097-4912-84B3-778D82FCCF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23C162-7B2B-4250-A74D-BA311105B003}" srcId="{AB20F0F5-93F8-4E92-A09D-D72B720FAB48}" destId="{45D03544-5955-441C-9EFF-176D31F70710}" srcOrd="1" destOrd="0" parTransId="{13D5902A-CE69-46B7-B761-B07B78A22D4A}" sibTransId="{05060351-1E11-4E99-B4B7-CA4DC1A85043}"/>
    <dgm:cxn modelId="{431F149B-75E7-4C53-9AC6-0F328C6705E6}" type="presOf" srcId="{5C9C728C-7B68-4397-9AD6-7FA214E7BBFB}" destId="{CD9AAF27-8C25-4930-B03E-266B52355413}" srcOrd="0" destOrd="1" presId="urn:microsoft.com/office/officeart/2005/8/layout/hList6"/>
    <dgm:cxn modelId="{F8DC6D26-83D3-45CB-AD53-26692AADAD05}" srcId="{AB20F0F5-93F8-4E92-A09D-D72B720FAB48}" destId="{C8E24C60-2097-4912-84B3-778D82FCCF4B}" srcOrd="2" destOrd="0" parTransId="{AC5E60A4-C39B-4DAA-883C-D044D4E21F1B}" sibTransId="{2368E289-61BA-4462-8DA6-F9DAE876E31B}"/>
    <dgm:cxn modelId="{16FD6799-0237-440B-B6A6-0B0E6F1490AE}" srcId="{A624C0FE-0821-4B2A-B8C3-512D2F6C260D}" destId="{5C9C728C-7B68-4397-9AD6-7FA214E7BBFB}" srcOrd="0" destOrd="0" parTransId="{4DF2ED54-F49B-4DEE-95E2-A7B0F71713EC}" sibTransId="{61A3D404-0551-42F9-AE30-9027FB431DE4}"/>
    <dgm:cxn modelId="{C6FBBC96-7C17-4748-9444-B143227D1FC3}" srcId="{C8E24C60-2097-4912-84B3-778D82FCCF4B}" destId="{9AC2FC28-77E5-4593-94E0-CF8E8C4C84AD}" srcOrd="0" destOrd="0" parTransId="{BD6127E1-0FE1-4BAD-A7D1-04FBA50B70C3}" sibTransId="{BA4C7427-861C-4B6E-A82F-64D14375651B}"/>
    <dgm:cxn modelId="{E3CD5B48-4CFE-4E4A-9C03-54D844416FC9}" type="presOf" srcId="{A624C0FE-0821-4B2A-B8C3-512D2F6C260D}" destId="{CD9AAF27-8C25-4930-B03E-266B52355413}" srcOrd="0" destOrd="0" presId="urn:microsoft.com/office/officeart/2005/8/layout/hList6"/>
    <dgm:cxn modelId="{9D536AD4-2591-4E21-852E-83EA753C9379}" type="presOf" srcId="{0DEAE1AF-8E7D-4D88-A12D-72FFFBE7957F}" destId="{CC267F5D-3F0E-4D07-A142-E3D12343451E}" srcOrd="0" destOrd="1" presId="urn:microsoft.com/office/officeart/2005/8/layout/hList6"/>
    <dgm:cxn modelId="{38294AF7-C7FB-469F-8F79-31536EB00E72}" type="presOf" srcId="{45D03544-5955-441C-9EFF-176D31F70710}" destId="{CC267F5D-3F0E-4D07-A142-E3D12343451E}" srcOrd="0" destOrd="0" presId="urn:microsoft.com/office/officeart/2005/8/layout/hList6"/>
    <dgm:cxn modelId="{A9F33605-34E1-4EC4-BBEF-02C7F11C05C4}" srcId="{AB20F0F5-93F8-4E92-A09D-D72B720FAB48}" destId="{A624C0FE-0821-4B2A-B8C3-512D2F6C260D}" srcOrd="0" destOrd="0" parTransId="{CE46149F-F40A-49DB-8EE9-7E3489D02C98}" sibTransId="{3E502F6B-B220-4D88-A253-6FEF9E1C989C}"/>
    <dgm:cxn modelId="{2555CEEA-7827-4195-95BC-017ADEA51A94}" type="presOf" srcId="{C8E24C60-2097-4912-84B3-778D82FCCF4B}" destId="{2E20A21D-E0F3-4777-89AA-70F4CB5C1712}" srcOrd="0" destOrd="0" presId="urn:microsoft.com/office/officeart/2005/8/layout/hList6"/>
    <dgm:cxn modelId="{2F0DB7D5-5CB4-4114-8879-EEF00B3A3F6A}" type="presOf" srcId="{9AC2FC28-77E5-4593-94E0-CF8E8C4C84AD}" destId="{2E20A21D-E0F3-4777-89AA-70F4CB5C1712}" srcOrd="0" destOrd="1" presId="urn:microsoft.com/office/officeart/2005/8/layout/hList6"/>
    <dgm:cxn modelId="{1160209E-CA91-4B02-813A-823DA4C9B49C}" type="presOf" srcId="{AB20F0F5-93F8-4E92-A09D-D72B720FAB48}" destId="{C957104F-58A5-4888-90FE-9915C0C8BF4A}" srcOrd="0" destOrd="0" presId="urn:microsoft.com/office/officeart/2005/8/layout/hList6"/>
    <dgm:cxn modelId="{9015CBE2-4385-472A-B5B1-89B570A82449}" srcId="{45D03544-5955-441C-9EFF-176D31F70710}" destId="{0DEAE1AF-8E7D-4D88-A12D-72FFFBE7957F}" srcOrd="0" destOrd="0" parTransId="{45AE6AE2-A77B-4B25-81B2-DBE33DB0947E}" sibTransId="{4F7579ED-7A2E-4AB9-9353-BBB95ED38778}"/>
    <dgm:cxn modelId="{85F03A03-F05F-4F7A-8468-B42BBE8C7315}" type="presParOf" srcId="{C957104F-58A5-4888-90FE-9915C0C8BF4A}" destId="{CD9AAF27-8C25-4930-B03E-266B52355413}" srcOrd="0" destOrd="0" presId="urn:microsoft.com/office/officeart/2005/8/layout/hList6"/>
    <dgm:cxn modelId="{71CDE48C-E01F-4BAE-93B4-4A782A2D1568}" type="presParOf" srcId="{C957104F-58A5-4888-90FE-9915C0C8BF4A}" destId="{1DC6289F-0F72-4F49-A181-9B529D3273E6}" srcOrd="1" destOrd="0" presId="urn:microsoft.com/office/officeart/2005/8/layout/hList6"/>
    <dgm:cxn modelId="{273A884B-CD02-4ABC-B960-0B161B950F87}" type="presParOf" srcId="{C957104F-58A5-4888-90FE-9915C0C8BF4A}" destId="{CC267F5D-3F0E-4D07-A142-E3D12343451E}" srcOrd="2" destOrd="0" presId="urn:microsoft.com/office/officeart/2005/8/layout/hList6"/>
    <dgm:cxn modelId="{3975162B-9676-4FFB-8D6C-7E4F229082F0}" type="presParOf" srcId="{C957104F-58A5-4888-90FE-9915C0C8BF4A}" destId="{93924678-0D13-47AB-B6D0-8BE529BE5D9C}" srcOrd="3" destOrd="0" presId="urn:microsoft.com/office/officeart/2005/8/layout/hList6"/>
    <dgm:cxn modelId="{D0958632-92AF-42BD-A2F1-21470FBDCEAB}" type="presParOf" srcId="{C957104F-58A5-4888-90FE-9915C0C8BF4A}" destId="{2E20A21D-E0F3-4777-89AA-70F4CB5C171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76BCB-7D8A-43C0-9D5F-19C97D6F2540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6B3AEA9-EB4F-4747-93D9-475AFA71007E}">
      <dgm:prSet phldrT="[Texto]" custT="1"/>
      <dgm:spPr/>
      <dgm:t>
        <a:bodyPr/>
        <a:lstStyle/>
        <a:p>
          <a:r>
            <a:rPr lang="en-US" sz="3200" b="1" dirty="0" err="1" smtClean="0">
              <a:latin typeface="Calibri" pitchFamily="34" charset="0"/>
              <a:cs typeface="Calibri" pitchFamily="34" charset="0"/>
            </a:rPr>
            <a:t>Primeira</a:t>
          </a:r>
          <a:r>
            <a:rPr lang="en-US" sz="3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3200" b="1" dirty="0" err="1" smtClean="0">
              <a:latin typeface="Calibri" pitchFamily="34" charset="0"/>
              <a:cs typeface="Calibri" pitchFamily="34" charset="0"/>
            </a:rPr>
            <a:t>fase</a:t>
          </a:r>
          <a:endParaRPr lang="pt-BR" sz="3200" b="1" dirty="0">
            <a:latin typeface="Calibri" pitchFamily="34" charset="0"/>
            <a:cs typeface="Calibri" pitchFamily="34" charset="0"/>
          </a:endParaRPr>
        </a:p>
      </dgm:t>
    </dgm:pt>
    <dgm:pt modelId="{85E80B23-A742-43D3-BC53-91F237C134B4}" type="parTrans" cxnId="{5E160542-F43F-4A84-9CBE-1B2A811FEEB5}">
      <dgm:prSet/>
      <dgm:spPr/>
      <dgm:t>
        <a:bodyPr/>
        <a:lstStyle/>
        <a:p>
          <a:endParaRPr lang="pt-BR"/>
        </a:p>
      </dgm:t>
    </dgm:pt>
    <dgm:pt modelId="{8A7EB5AF-9C46-4EDB-A571-E962D1D915B7}" type="sibTrans" cxnId="{5E160542-F43F-4A84-9CBE-1B2A811FEEB5}">
      <dgm:prSet/>
      <dgm:spPr/>
      <dgm:t>
        <a:bodyPr/>
        <a:lstStyle/>
        <a:p>
          <a:endParaRPr lang="pt-BR"/>
        </a:p>
      </dgm:t>
    </dgm:pt>
    <dgm:pt modelId="{0D355701-9CCD-4837-B7B1-5E71DB1A9CC6}">
      <dgm:prSet phldrT="[Texto]" custT="1"/>
      <dgm:spPr/>
      <dgm:t>
        <a:bodyPr/>
        <a:lstStyle/>
        <a:p>
          <a:r>
            <a:rPr lang="en-US" sz="3600" b="1" dirty="0" smtClean="0">
              <a:latin typeface="Calibri" pitchFamily="34" charset="0"/>
              <a:cs typeface="Calibri" pitchFamily="34" charset="0"/>
            </a:rPr>
            <a:t>Cultivar</a:t>
          </a:r>
          <a:endParaRPr lang="pt-BR" sz="3600" b="1" dirty="0">
            <a:latin typeface="Calibri" pitchFamily="34" charset="0"/>
            <a:cs typeface="Calibri" pitchFamily="34" charset="0"/>
          </a:endParaRPr>
        </a:p>
      </dgm:t>
    </dgm:pt>
    <dgm:pt modelId="{510AC35D-DB34-4AC7-A573-C7A3F8956671}" type="parTrans" cxnId="{E6FC7289-D2C3-4FE5-9FBA-B16A39D56F81}">
      <dgm:prSet/>
      <dgm:spPr/>
      <dgm:t>
        <a:bodyPr/>
        <a:lstStyle/>
        <a:p>
          <a:endParaRPr lang="pt-BR"/>
        </a:p>
      </dgm:t>
    </dgm:pt>
    <dgm:pt modelId="{458CA136-6384-4E2C-9FD6-C7729616D80E}" type="sibTrans" cxnId="{E6FC7289-D2C3-4FE5-9FBA-B16A39D56F81}">
      <dgm:prSet/>
      <dgm:spPr/>
      <dgm:t>
        <a:bodyPr/>
        <a:lstStyle/>
        <a:p>
          <a:endParaRPr lang="pt-BR"/>
        </a:p>
      </dgm:t>
    </dgm:pt>
    <dgm:pt modelId="{AD633F02-EB19-4A96-9A98-F3FEFD2D1E10}">
      <dgm:prSet phldrT="[Texto]" custT="1"/>
      <dgm:spPr/>
      <dgm:t>
        <a:bodyPr/>
        <a:lstStyle/>
        <a:p>
          <a:r>
            <a:rPr lang="en-US" sz="3200" b="1" dirty="0" err="1" smtClean="0">
              <a:latin typeface="Calibri" pitchFamily="34" charset="0"/>
              <a:cs typeface="Calibri" pitchFamily="34" charset="0"/>
            </a:rPr>
            <a:t>Segunda</a:t>
          </a:r>
          <a:r>
            <a:rPr lang="en-US" sz="32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3200" b="1" dirty="0" err="1" smtClean="0">
              <a:latin typeface="Calibri" pitchFamily="34" charset="0"/>
              <a:cs typeface="Calibri" pitchFamily="34" charset="0"/>
            </a:rPr>
            <a:t>fase</a:t>
          </a:r>
          <a:endParaRPr lang="pt-BR" sz="3200" b="1" dirty="0">
            <a:latin typeface="Calibri" pitchFamily="34" charset="0"/>
            <a:cs typeface="Calibri" pitchFamily="34" charset="0"/>
          </a:endParaRPr>
        </a:p>
      </dgm:t>
    </dgm:pt>
    <dgm:pt modelId="{072A40EF-B696-4F62-AB7E-5D2B5AB7BDD3}" type="parTrans" cxnId="{8D849F01-C33C-4E5F-8543-7AA269546D3A}">
      <dgm:prSet/>
      <dgm:spPr/>
      <dgm:t>
        <a:bodyPr/>
        <a:lstStyle/>
        <a:p>
          <a:endParaRPr lang="pt-BR"/>
        </a:p>
      </dgm:t>
    </dgm:pt>
    <dgm:pt modelId="{F2301A2B-1BDE-4659-9127-8DA743A48A86}" type="sibTrans" cxnId="{8D849F01-C33C-4E5F-8543-7AA269546D3A}">
      <dgm:prSet/>
      <dgm:spPr/>
      <dgm:t>
        <a:bodyPr/>
        <a:lstStyle/>
        <a:p>
          <a:endParaRPr lang="pt-BR"/>
        </a:p>
      </dgm:t>
    </dgm:pt>
    <dgm:pt modelId="{BDDB0E97-A923-43D4-A29A-DEC7E330DD96}">
      <dgm:prSet phldrT="[Texto]" custT="1"/>
      <dgm:spPr/>
      <dgm:t>
        <a:bodyPr/>
        <a:lstStyle/>
        <a:p>
          <a:r>
            <a:rPr lang="en-US" sz="3600" b="1" dirty="0" err="1" smtClean="0">
              <a:latin typeface="Calibri" pitchFamily="34" charset="0"/>
              <a:cs typeface="Calibri" pitchFamily="34" charset="0"/>
            </a:rPr>
            <a:t>Semear</a:t>
          </a:r>
          <a:endParaRPr lang="pt-BR" sz="3600" b="1" dirty="0">
            <a:latin typeface="Calibri" pitchFamily="34" charset="0"/>
            <a:cs typeface="Calibri" pitchFamily="34" charset="0"/>
          </a:endParaRPr>
        </a:p>
      </dgm:t>
    </dgm:pt>
    <dgm:pt modelId="{72F5562A-7BE7-404A-AA3D-85F731C0F953}" type="parTrans" cxnId="{661DD9D1-C0BF-4004-B789-623F29908D08}">
      <dgm:prSet/>
      <dgm:spPr/>
      <dgm:t>
        <a:bodyPr/>
        <a:lstStyle/>
        <a:p>
          <a:endParaRPr lang="pt-BR"/>
        </a:p>
      </dgm:t>
    </dgm:pt>
    <dgm:pt modelId="{77582867-7D2A-4D39-8304-AA90632BCE62}" type="sibTrans" cxnId="{661DD9D1-C0BF-4004-B789-623F29908D08}">
      <dgm:prSet/>
      <dgm:spPr/>
      <dgm:t>
        <a:bodyPr/>
        <a:lstStyle/>
        <a:p>
          <a:endParaRPr lang="pt-BR"/>
        </a:p>
      </dgm:t>
    </dgm:pt>
    <dgm:pt modelId="{518F3D59-6155-49CE-8A4E-E47EE2B50C30}">
      <dgm:prSet phldrT="[Texto]" custT="1"/>
      <dgm:spPr/>
      <dgm:t>
        <a:bodyPr/>
        <a:lstStyle/>
        <a:p>
          <a:r>
            <a:rPr lang="en-US" sz="3200" b="1" dirty="0" smtClean="0">
              <a:latin typeface="Calibri" pitchFamily="34" charset="0"/>
              <a:cs typeface="Calibri" pitchFamily="34" charset="0"/>
            </a:rPr>
            <a:t>Terceira </a:t>
          </a:r>
          <a:r>
            <a:rPr lang="en-US" sz="3200" b="1" dirty="0" err="1" smtClean="0">
              <a:latin typeface="Calibri" pitchFamily="34" charset="0"/>
              <a:cs typeface="Calibri" pitchFamily="34" charset="0"/>
            </a:rPr>
            <a:t>fase</a:t>
          </a:r>
          <a:endParaRPr lang="pt-BR" sz="3200" b="1" dirty="0">
            <a:latin typeface="Calibri" pitchFamily="34" charset="0"/>
            <a:cs typeface="Calibri" pitchFamily="34" charset="0"/>
          </a:endParaRPr>
        </a:p>
      </dgm:t>
    </dgm:pt>
    <dgm:pt modelId="{D8F7EBD0-CE43-436D-9EA1-E3DF92638861}" type="parTrans" cxnId="{DB67F842-8D03-4878-970A-88F8436023FD}">
      <dgm:prSet/>
      <dgm:spPr/>
      <dgm:t>
        <a:bodyPr/>
        <a:lstStyle/>
        <a:p>
          <a:endParaRPr lang="pt-BR"/>
        </a:p>
      </dgm:t>
    </dgm:pt>
    <dgm:pt modelId="{C267E96D-5452-46B1-ADBA-2A679FE650CD}" type="sibTrans" cxnId="{DB67F842-8D03-4878-970A-88F8436023FD}">
      <dgm:prSet/>
      <dgm:spPr/>
      <dgm:t>
        <a:bodyPr/>
        <a:lstStyle/>
        <a:p>
          <a:endParaRPr lang="pt-BR"/>
        </a:p>
      </dgm:t>
    </dgm:pt>
    <dgm:pt modelId="{93190102-11E7-4051-8DD8-2C4FC6E1D9EC}">
      <dgm:prSet phldrT="[Texto]" custT="1"/>
      <dgm:spPr/>
      <dgm:t>
        <a:bodyPr/>
        <a:lstStyle/>
        <a:p>
          <a:r>
            <a:rPr lang="en-US" sz="3600" b="1" dirty="0" err="1" smtClean="0">
              <a:latin typeface="Calibri" pitchFamily="34" charset="0"/>
              <a:cs typeface="Calibri" pitchFamily="34" charset="0"/>
            </a:rPr>
            <a:t>Colher</a:t>
          </a:r>
          <a:endParaRPr lang="pt-BR" sz="3600" b="1" dirty="0">
            <a:latin typeface="Calibri" pitchFamily="34" charset="0"/>
            <a:cs typeface="Calibri" pitchFamily="34" charset="0"/>
          </a:endParaRPr>
        </a:p>
      </dgm:t>
    </dgm:pt>
    <dgm:pt modelId="{508836B8-D3AD-4B5B-855C-83B00AAFDE16}" type="parTrans" cxnId="{87EEFB0B-79C5-4B4C-ACEC-CD00F4F49A4D}">
      <dgm:prSet/>
      <dgm:spPr/>
      <dgm:t>
        <a:bodyPr/>
        <a:lstStyle/>
        <a:p>
          <a:endParaRPr lang="pt-BR"/>
        </a:p>
      </dgm:t>
    </dgm:pt>
    <dgm:pt modelId="{CB711622-81DA-4FFF-BA9E-578AA557285D}" type="sibTrans" cxnId="{87EEFB0B-79C5-4B4C-ACEC-CD00F4F49A4D}">
      <dgm:prSet/>
      <dgm:spPr/>
      <dgm:t>
        <a:bodyPr/>
        <a:lstStyle/>
        <a:p>
          <a:endParaRPr lang="pt-BR"/>
        </a:p>
      </dgm:t>
    </dgm:pt>
    <dgm:pt modelId="{0A9AE116-16A5-4BC9-97FE-01F0310CA8D6}" type="pres">
      <dgm:prSet presAssocID="{0D676BCB-7D8A-43C0-9D5F-19C97D6F25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36DD9C7-4ABC-4B07-BB32-E76AC35B69E7}" type="pres">
      <dgm:prSet presAssocID="{518F3D59-6155-49CE-8A4E-E47EE2B50C30}" presName="boxAndChildren" presStyleCnt="0"/>
      <dgm:spPr/>
    </dgm:pt>
    <dgm:pt modelId="{C2D047D2-FE87-4171-AD12-A4E1A4608FC2}" type="pres">
      <dgm:prSet presAssocID="{518F3D59-6155-49CE-8A4E-E47EE2B50C30}" presName="parentTextBox" presStyleLbl="node1" presStyleIdx="0" presStyleCnt="3"/>
      <dgm:spPr/>
      <dgm:t>
        <a:bodyPr/>
        <a:lstStyle/>
        <a:p>
          <a:endParaRPr lang="pt-BR"/>
        </a:p>
      </dgm:t>
    </dgm:pt>
    <dgm:pt modelId="{76C1479F-874E-4D93-B145-3725351AC70A}" type="pres">
      <dgm:prSet presAssocID="{518F3D59-6155-49CE-8A4E-E47EE2B50C30}" presName="entireBox" presStyleLbl="node1" presStyleIdx="0" presStyleCnt="3"/>
      <dgm:spPr/>
      <dgm:t>
        <a:bodyPr/>
        <a:lstStyle/>
        <a:p>
          <a:endParaRPr lang="pt-BR"/>
        </a:p>
      </dgm:t>
    </dgm:pt>
    <dgm:pt modelId="{A1F8D794-BA1B-4F8D-99D5-03FD9DE29988}" type="pres">
      <dgm:prSet presAssocID="{518F3D59-6155-49CE-8A4E-E47EE2B50C30}" presName="descendantBox" presStyleCnt="0"/>
      <dgm:spPr/>
    </dgm:pt>
    <dgm:pt modelId="{79A52C09-F152-486F-BE2D-E7158C534F62}" type="pres">
      <dgm:prSet presAssocID="{93190102-11E7-4051-8DD8-2C4FC6E1D9EC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E36AE0-0105-4E42-8835-2B988EDB7C97}" type="pres">
      <dgm:prSet presAssocID="{F2301A2B-1BDE-4659-9127-8DA743A48A86}" presName="sp" presStyleCnt="0"/>
      <dgm:spPr/>
    </dgm:pt>
    <dgm:pt modelId="{A24DF08F-7443-4978-8CCD-7B73965C7CAA}" type="pres">
      <dgm:prSet presAssocID="{AD633F02-EB19-4A96-9A98-F3FEFD2D1E10}" presName="arrowAndChildren" presStyleCnt="0"/>
      <dgm:spPr/>
    </dgm:pt>
    <dgm:pt modelId="{F1F011C8-A018-4A26-8129-F5F0D4ED0029}" type="pres">
      <dgm:prSet presAssocID="{AD633F02-EB19-4A96-9A98-F3FEFD2D1E10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77C6823B-6972-4263-B5E0-49836209794B}" type="pres">
      <dgm:prSet presAssocID="{AD633F02-EB19-4A96-9A98-F3FEFD2D1E10}" presName="arrow" presStyleLbl="node1" presStyleIdx="1" presStyleCnt="3"/>
      <dgm:spPr/>
      <dgm:t>
        <a:bodyPr/>
        <a:lstStyle/>
        <a:p>
          <a:endParaRPr lang="pt-BR"/>
        </a:p>
      </dgm:t>
    </dgm:pt>
    <dgm:pt modelId="{9CCE0F02-2511-4615-98AB-7BF85C7BDB3C}" type="pres">
      <dgm:prSet presAssocID="{AD633F02-EB19-4A96-9A98-F3FEFD2D1E10}" presName="descendantArrow" presStyleCnt="0"/>
      <dgm:spPr/>
    </dgm:pt>
    <dgm:pt modelId="{F21C6BEC-FE72-4541-A594-91092E2FE1DC}" type="pres">
      <dgm:prSet presAssocID="{BDDB0E97-A923-43D4-A29A-DEC7E330DD96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9204A8-47D7-4DB4-9E83-42E64B64A202}" type="pres">
      <dgm:prSet presAssocID="{8A7EB5AF-9C46-4EDB-A571-E962D1D915B7}" presName="sp" presStyleCnt="0"/>
      <dgm:spPr/>
    </dgm:pt>
    <dgm:pt modelId="{59F8FD90-9300-45BA-861B-ECC598A64C89}" type="pres">
      <dgm:prSet presAssocID="{06B3AEA9-EB4F-4747-93D9-475AFA71007E}" presName="arrowAndChildren" presStyleCnt="0"/>
      <dgm:spPr/>
    </dgm:pt>
    <dgm:pt modelId="{7F657F3A-61F2-4F91-AB60-BFD5E54CFCFF}" type="pres">
      <dgm:prSet presAssocID="{06B3AEA9-EB4F-4747-93D9-475AFA71007E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875D3D2B-DD19-47F5-9D8F-B4E50F52227C}" type="pres">
      <dgm:prSet presAssocID="{06B3AEA9-EB4F-4747-93D9-475AFA71007E}" presName="arrow" presStyleLbl="node1" presStyleIdx="2" presStyleCnt="3"/>
      <dgm:spPr/>
      <dgm:t>
        <a:bodyPr/>
        <a:lstStyle/>
        <a:p>
          <a:endParaRPr lang="pt-BR"/>
        </a:p>
      </dgm:t>
    </dgm:pt>
    <dgm:pt modelId="{138FCC43-D50A-4F1F-A60A-5D203215044D}" type="pres">
      <dgm:prSet presAssocID="{06B3AEA9-EB4F-4747-93D9-475AFA71007E}" presName="descendantArrow" presStyleCnt="0"/>
      <dgm:spPr/>
    </dgm:pt>
    <dgm:pt modelId="{916D9DCE-631C-4FC2-8B0E-171A226A75D0}" type="pres">
      <dgm:prSet presAssocID="{0D355701-9CCD-4837-B7B1-5E71DB1A9CC6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F386306-01AD-42A2-B040-8B6B587D068D}" type="presOf" srcId="{BDDB0E97-A923-43D4-A29A-DEC7E330DD96}" destId="{F21C6BEC-FE72-4541-A594-91092E2FE1DC}" srcOrd="0" destOrd="0" presId="urn:microsoft.com/office/officeart/2005/8/layout/process4"/>
    <dgm:cxn modelId="{AE9DB365-F2DD-47B5-A2E5-FF18E9E5D50A}" type="presOf" srcId="{0D355701-9CCD-4837-B7B1-5E71DB1A9CC6}" destId="{916D9DCE-631C-4FC2-8B0E-171A226A75D0}" srcOrd="0" destOrd="0" presId="urn:microsoft.com/office/officeart/2005/8/layout/process4"/>
    <dgm:cxn modelId="{694D0B09-4971-441A-A4A8-B729338CF55A}" type="presOf" srcId="{AD633F02-EB19-4A96-9A98-F3FEFD2D1E10}" destId="{77C6823B-6972-4263-B5E0-49836209794B}" srcOrd="1" destOrd="0" presId="urn:microsoft.com/office/officeart/2005/8/layout/process4"/>
    <dgm:cxn modelId="{661DD9D1-C0BF-4004-B789-623F29908D08}" srcId="{AD633F02-EB19-4A96-9A98-F3FEFD2D1E10}" destId="{BDDB0E97-A923-43D4-A29A-DEC7E330DD96}" srcOrd="0" destOrd="0" parTransId="{72F5562A-7BE7-404A-AA3D-85F731C0F953}" sibTransId="{77582867-7D2A-4D39-8304-AA90632BCE62}"/>
    <dgm:cxn modelId="{5B9378BC-F988-437A-916C-B5F16B65FF89}" type="presOf" srcId="{0D676BCB-7D8A-43C0-9D5F-19C97D6F2540}" destId="{0A9AE116-16A5-4BC9-97FE-01F0310CA8D6}" srcOrd="0" destOrd="0" presId="urn:microsoft.com/office/officeart/2005/8/layout/process4"/>
    <dgm:cxn modelId="{E6FC7289-D2C3-4FE5-9FBA-B16A39D56F81}" srcId="{06B3AEA9-EB4F-4747-93D9-475AFA71007E}" destId="{0D355701-9CCD-4837-B7B1-5E71DB1A9CC6}" srcOrd="0" destOrd="0" parTransId="{510AC35D-DB34-4AC7-A573-C7A3F8956671}" sibTransId="{458CA136-6384-4E2C-9FD6-C7729616D80E}"/>
    <dgm:cxn modelId="{87EEFB0B-79C5-4B4C-ACEC-CD00F4F49A4D}" srcId="{518F3D59-6155-49CE-8A4E-E47EE2B50C30}" destId="{93190102-11E7-4051-8DD8-2C4FC6E1D9EC}" srcOrd="0" destOrd="0" parTransId="{508836B8-D3AD-4B5B-855C-83B00AAFDE16}" sibTransId="{CB711622-81DA-4FFF-BA9E-578AA557285D}"/>
    <dgm:cxn modelId="{CE46B34E-1F5E-47A8-A3BF-D7E8F9F1F35D}" type="presOf" srcId="{AD633F02-EB19-4A96-9A98-F3FEFD2D1E10}" destId="{F1F011C8-A018-4A26-8129-F5F0D4ED0029}" srcOrd="0" destOrd="0" presId="urn:microsoft.com/office/officeart/2005/8/layout/process4"/>
    <dgm:cxn modelId="{8D849F01-C33C-4E5F-8543-7AA269546D3A}" srcId="{0D676BCB-7D8A-43C0-9D5F-19C97D6F2540}" destId="{AD633F02-EB19-4A96-9A98-F3FEFD2D1E10}" srcOrd="1" destOrd="0" parTransId="{072A40EF-B696-4F62-AB7E-5D2B5AB7BDD3}" sibTransId="{F2301A2B-1BDE-4659-9127-8DA743A48A86}"/>
    <dgm:cxn modelId="{23F57FBA-291F-460D-9408-E95BC5211D9A}" type="presOf" srcId="{06B3AEA9-EB4F-4747-93D9-475AFA71007E}" destId="{7F657F3A-61F2-4F91-AB60-BFD5E54CFCFF}" srcOrd="0" destOrd="0" presId="urn:microsoft.com/office/officeart/2005/8/layout/process4"/>
    <dgm:cxn modelId="{7E0C4C19-E7A8-498E-A422-55A2F9528A60}" type="presOf" srcId="{518F3D59-6155-49CE-8A4E-E47EE2B50C30}" destId="{76C1479F-874E-4D93-B145-3725351AC70A}" srcOrd="1" destOrd="0" presId="urn:microsoft.com/office/officeart/2005/8/layout/process4"/>
    <dgm:cxn modelId="{271444E6-9C01-412F-8FED-8D0C2AF07D11}" type="presOf" srcId="{06B3AEA9-EB4F-4747-93D9-475AFA71007E}" destId="{875D3D2B-DD19-47F5-9D8F-B4E50F52227C}" srcOrd="1" destOrd="0" presId="urn:microsoft.com/office/officeart/2005/8/layout/process4"/>
    <dgm:cxn modelId="{E2A4C31D-AE80-4298-BD91-96BDF960312D}" type="presOf" srcId="{518F3D59-6155-49CE-8A4E-E47EE2B50C30}" destId="{C2D047D2-FE87-4171-AD12-A4E1A4608FC2}" srcOrd="0" destOrd="0" presId="urn:microsoft.com/office/officeart/2005/8/layout/process4"/>
    <dgm:cxn modelId="{DB67F842-8D03-4878-970A-88F8436023FD}" srcId="{0D676BCB-7D8A-43C0-9D5F-19C97D6F2540}" destId="{518F3D59-6155-49CE-8A4E-E47EE2B50C30}" srcOrd="2" destOrd="0" parTransId="{D8F7EBD0-CE43-436D-9EA1-E3DF92638861}" sibTransId="{C267E96D-5452-46B1-ADBA-2A679FE650CD}"/>
    <dgm:cxn modelId="{5E160542-F43F-4A84-9CBE-1B2A811FEEB5}" srcId="{0D676BCB-7D8A-43C0-9D5F-19C97D6F2540}" destId="{06B3AEA9-EB4F-4747-93D9-475AFA71007E}" srcOrd="0" destOrd="0" parTransId="{85E80B23-A742-43D3-BC53-91F237C134B4}" sibTransId="{8A7EB5AF-9C46-4EDB-A571-E962D1D915B7}"/>
    <dgm:cxn modelId="{A419473C-CA95-4EA2-9DC1-847A83CFF2D1}" type="presOf" srcId="{93190102-11E7-4051-8DD8-2C4FC6E1D9EC}" destId="{79A52C09-F152-486F-BE2D-E7158C534F62}" srcOrd="0" destOrd="0" presId="urn:microsoft.com/office/officeart/2005/8/layout/process4"/>
    <dgm:cxn modelId="{82C1991D-16FA-4D0C-9E73-79BEED2789DC}" type="presParOf" srcId="{0A9AE116-16A5-4BC9-97FE-01F0310CA8D6}" destId="{636DD9C7-4ABC-4B07-BB32-E76AC35B69E7}" srcOrd="0" destOrd="0" presId="urn:microsoft.com/office/officeart/2005/8/layout/process4"/>
    <dgm:cxn modelId="{89C0BAF6-5555-43F5-8067-6AB5BC0D8EEF}" type="presParOf" srcId="{636DD9C7-4ABC-4B07-BB32-E76AC35B69E7}" destId="{C2D047D2-FE87-4171-AD12-A4E1A4608FC2}" srcOrd="0" destOrd="0" presId="urn:microsoft.com/office/officeart/2005/8/layout/process4"/>
    <dgm:cxn modelId="{EACCAA1C-63C0-4A1F-BA40-82379D967055}" type="presParOf" srcId="{636DD9C7-4ABC-4B07-BB32-E76AC35B69E7}" destId="{76C1479F-874E-4D93-B145-3725351AC70A}" srcOrd="1" destOrd="0" presId="urn:microsoft.com/office/officeart/2005/8/layout/process4"/>
    <dgm:cxn modelId="{56402968-9526-413D-B45A-311A09F0CEC4}" type="presParOf" srcId="{636DD9C7-4ABC-4B07-BB32-E76AC35B69E7}" destId="{A1F8D794-BA1B-4F8D-99D5-03FD9DE29988}" srcOrd="2" destOrd="0" presId="urn:microsoft.com/office/officeart/2005/8/layout/process4"/>
    <dgm:cxn modelId="{001588FA-C6BB-467B-A1F9-7D258EF44170}" type="presParOf" srcId="{A1F8D794-BA1B-4F8D-99D5-03FD9DE29988}" destId="{79A52C09-F152-486F-BE2D-E7158C534F62}" srcOrd="0" destOrd="0" presId="urn:microsoft.com/office/officeart/2005/8/layout/process4"/>
    <dgm:cxn modelId="{0EE755D5-5F6D-44E9-B092-4DA6BD3E5D55}" type="presParOf" srcId="{0A9AE116-16A5-4BC9-97FE-01F0310CA8D6}" destId="{B6E36AE0-0105-4E42-8835-2B988EDB7C97}" srcOrd="1" destOrd="0" presId="urn:microsoft.com/office/officeart/2005/8/layout/process4"/>
    <dgm:cxn modelId="{4BE1493B-001A-475A-9B34-FFBB87612B96}" type="presParOf" srcId="{0A9AE116-16A5-4BC9-97FE-01F0310CA8D6}" destId="{A24DF08F-7443-4978-8CCD-7B73965C7CAA}" srcOrd="2" destOrd="0" presId="urn:microsoft.com/office/officeart/2005/8/layout/process4"/>
    <dgm:cxn modelId="{CB44FA91-5FE6-43D0-9128-5950F67C2CD7}" type="presParOf" srcId="{A24DF08F-7443-4978-8CCD-7B73965C7CAA}" destId="{F1F011C8-A018-4A26-8129-F5F0D4ED0029}" srcOrd="0" destOrd="0" presId="urn:microsoft.com/office/officeart/2005/8/layout/process4"/>
    <dgm:cxn modelId="{7982B639-2491-4B71-865C-EFABAB1826AE}" type="presParOf" srcId="{A24DF08F-7443-4978-8CCD-7B73965C7CAA}" destId="{77C6823B-6972-4263-B5E0-49836209794B}" srcOrd="1" destOrd="0" presId="urn:microsoft.com/office/officeart/2005/8/layout/process4"/>
    <dgm:cxn modelId="{6BED3ECD-EDA0-4D39-86F6-5A5B5660555D}" type="presParOf" srcId="{A24DF08F-7443-4978-8CCD-7B73965C7CAA}" destId="{9CCE0F02-2511-4615-98AB-7BF85C7BDB3C}" srcOrd="2" destOrd="0" presId="urn:microsoft.com/office/officeart/2005/8/layout/process4"/>
    <dgm:cxn modelId="{366EA4D1-607E-4238-95F2-F2E5B9036208}" type="presParOf" srcId="{9CCE0F02-2511-4615-98AB-7BF85C7BDB3C}" destId="{F21C6BEC-FE72-4541-A594-91092E2FE1DC}" srcOrd="0" destOrd="0" presId="urn:microsoft.com/office/officeart/2005/8/layout/process4"/>
    <dgm:cxn modelId="{E4D33D90-5106-42CE-8E16-B3EA50D0B8F2}" type="presParOf" srcId="{0A9AE116-16A5-4BC9-97FE-01F0310CA8D6}" destId="{5B9204A8-47D7-4DB4-9E83-42E64B64A202}" srcOrd="3" destOrd="0" presId="urn:microsoft.com/office/officeart/2005/8/layout/process4"/>
    <dgm:cxn modelId="{EB0CA7FD-CCA2-419E-B216-C3268E039624}" type="presParOf" srcId="{0A9AE116-16A5-4BC9-97FE-01F0310CA8D6}" destId="{59F8FD90-9300-45BA-861B-ECC598A64C89}" srcOrd="4" destOrd="0" presId="urn:microsoft.com/office/officeart/2005/8/layout/process4"/>
    <dgm:cxn modelId="{D280D31C-814C-40E8-B41D-181DC8FE59AD}" type="presParOf" srcId="{59F8FD90-9300-45BA-861B-ECC598A64C89}" destId="{7F657F3A-61F2-4F91-AB60-BFD5E54CFCFF}" srcOrd="0" destOrd="0" presId="urn:microsoft.com/office/officeart/2005/8/layout/process4"/>
    <dgm:cxn modelId="{DC5B4AC4-8225-4BDE-8FA5-259060C59B46}" type="presParOf" srcId="{59F8FD90-9300-45BA-861B-ECC598A64C89}" destId="{875D3D2B-DD19-47F5-9D8F-B4E50F52227C}" srcOrd="1" destOrd="0" presId="urn:microsoft.com/office/officeart/2005/8/layout/process4"/>
    <dgm:cxn modelId="{4EB3F280-F411-4462-BFA9-C9EF4324EC38}" type="presParOf" srcId="{59F8FD90-9300-45BA-861B-ECC598A64C89}" destId="{138FCC43-D50A-4F1F-A60A-5D203215044D}" srcOrd="2" destOrd="0" presId="urn:microsoft.com/office/officeart/2005/8/layout/process4"/>
    <dgm:cxn modelId="{FA78AA9D-336D-4CDD-BCFD-6078F2B32968}" type="presParOf" srcId="{138FCC43-D50A-4F1F-A60A-5D203215044D}" destId="{916D9DCE-631C-4FC2-8B0E-171A226A75D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76BCB-7D8A-43C0-9D5F-19C97D6F2540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18F3D59-6155-49CE-8A4E-E47EE2B50C30}">
      <dgm:prSet phldrT="[Texto]" custT="1"/>
      <dgm:spPr/>
      <dgm:t>
        <a:bodyPr/>
        <a:lstStyle/>
        <a:p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O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Senhor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vai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acrescentando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diariamente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aqueles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que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vão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sendo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 salvos</a:t>
          </a:r>
          <a:endParaRPr lang="pt-BR" sz="2000" b="1" dirty="0">
            <a:effectLst>
              <a:glow rad="101600">
                <a:schemeClr val="tx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dgm:t>
    </dgm:pt>
    <dgm:pt modelId="{D8F7EBD0-CE43-436D-9EA1-E3DF92638861}" type="parTrans" cxnId="{DB67F842-8D03-4878-970A-88F8436023FD}">
      <dgm:prSet/>
      <dgm:spPr/>
      <dgm:t>
        <a:bodyPr/>
        <a:lstStyle/>
        <a:p>
          <a:endParaRPr lang="pt-BR" sz="1600"/>
        </a:p>
      </dgm:t>
    </dgm:pt>
    <dgm:pt modelId="{C267E96D-5452-46B1-ADBA-2A679FE650CD}" type="sibTrans" cxnId="{DB67F842-8D03-4878-970A-88F8436023FD}">
      <dgm:prSet/>
      <dgm:spPr/>
      <dgm:t>
        <a:bodyPr/>
        <a:lstStyle/>
        <a:p>
          <a:endParaRPr lang="pt-BR" sz="1600"/>
        </a:p>
      </dgm:t>
    </dgm:pt>
    <dgm:pt modelId="{06B3AEA9-EB4F-4747-93D9-475AFA71007E}">
      <dgm:prSet phldrT="[Texto]" custT="1"/>
      <dgm:spPr/>
      <dgm:t>
        <a:bodyPr/>
        <a:lstStyle/>
        <a:p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Cultivar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relacionamentos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amorosos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  com a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pessoa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através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 de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festas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informais</a:t>
          </a:r>
          <a:endParaRPr lang="pt-BR" sz="2000" b="1" dirty="0">
            <a:effectLst>
              <a:glow rad="101600">
                <a:schemeClr val="tx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dgm:t>
    </dgm:pt>
    <dgm:pt modelId="{8A7EB5AF-9C46-4EDB-A571-E962D1D915B7}" type="sibTrans" cxnId="{5E160542-F43F-4A84-9CBE-1B2A811FEEB5}">
      <dgm:prSet/>
      <dgm:spPr/>
      <dgm:t>
        <a:bodyPr/>
        <a:lstStyle/>
        <a:p>
          <a:endParaRPr lang="pt-BR" sz="1600"/>
        </a:p>
      </dgm:t>
    </dgm:pt>
    <dgm:pt modelId="{85E80B23-A742-43D3-BC53-91F237C134B4}" type="parTrans" cxnId="{5E160542-F43F-4A84-9CBE-1B2A811FEEB5}">
      <dgm:prSet/>
      <dgm:spPr/>
      <dgm:t>
        <a:bodyPr/>
        <a:lstStyle/>
        <a:p>
          <a:endParaRPr lang="pt-BR" sz="1600"/>
        </a:p>
      </dgm:t>
    </dgm:pt>
    <dgm:pt modelId="{AD633F02-EB19-4A96-9A98-F3FEFD2D1E10}">
      <dgm:prSet phldrT="[Texto]" custT="1"/>
      <dgm:spPr/>
      <dgm:t>
        <a:bodyPr/>
        <a:lstStyle/>
        <a:p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Semear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 a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verdade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primeiro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por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meio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 do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nosso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relacionamento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 e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depois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por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meio</a:t>
          </a:r>
          <a:r>
            <a:rPr lang="en-US" sz="20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 das </a:t>
          </a:r>
          <a:r>
            <a:rPr lang="en-US" sz="2000" b="1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Escrituras</a:t>
          </a:r>
          <a:endParaRPr lang="pt-BR" sz="2000" b="1" dirty="0">
            <a:effectLst>
              <a:glow rad="101600">
                <a:schemeClr val="tx1">
                  <a:alpha val="60000"/>
                </a:schemeClr>
              </a:glow>
            </a:effectLst>
          </a:endParaRPr>
        </a:p>
      </dgm:t>
    </dgm:pt>
    <dgm:pt modelId="{F2301A2B-1BDE-4659-9127-8DA743A48A86}" type="sibTrans" cxnId="{8D849F01-C33C-4E5F-8543-7AA269546D3A}">
      <dgm:prSet/>
      <dgm:spPr/>
      <dgm:t>
        <a:bodyPr/>
        <a:lstStyle/>
        <a:p>
          <a:endParaRPr lang="pt-BR" sz="1600"/>
        </a:p>
      </dgm:t>
    </dgm:pt>
    <dgm:pt modelId="{072A40EF-B696-4F62-AB7E-5D2B5AB7BDD3}" type="parTrans" cxnId="{8D849F01-C33C-4E5F-8543-7AA269546D3A}">
      <dgm:prSet/>
      <dgm:spPr/>
      <dgm:t>
        <a:bodyPr/>
        <a:lstStyle/>
        <a:p>
          <a:endParaRPr lang="pt-BR" sz="1600"/>
        </a:p>
      </dgm:t>
    </dgm:pt>
    <dgm:pt modelId="{0A9AE116-16A5-4BC9-97FE-01F0310CA8D6}" type="pres">
      <dgm:prSet presAssocID="{0D676BCB-7D8A-43C0-9D5F-19C97D6F25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36DD9C7-4ABC-4B07-BB32-E76AC35B69E7}" type="pres">
      <dgm:prSet presAssocID="{518F3D59-6155-49CE-8A4E-E47EE2B50C30}" presName="boxAndChildren" presStyleCnt="0"/>
      <dgm:spPr/>
    </dgm:pt>
    <dgm:pt modelId="{C2D047D2-FE87-4171-AD12-A4E1A4608FC2}" type="pres">
      <dgm:prSet presAssocID="{518F3D59-6155-49CE-8A4E-E47EE2B50C30}" presName="parentTextBox" presStyleLbl="node1" presStyleIdx="0" presStyleCnt="3"/>
      <dgm:spPr/>
      <dgm:t>
        <a:bodyPr/>
        <a:lstStyle/>
        <a:p>
          <a:endParaRPr lang="pt-BR"/>
        </a:p>
      </dgm:t>
    </dgm:pt>
    <dgm:pt modelId="{B6E36AE0-0105-4E42-8835-2B988EDB7C97}" type="pres">
      <dgm:prSet presAssocID="{F2301A2B-1BDE-4659-9127-8DA743A48A86}" presName="sp" presStyleCnt="0"/>
      <dgm:spPr/>
    </dgm:pt>
    <dgm:pt modelId="{A24DF08F-7443-4978-8CCD-7B73965C7CAA}" type="pres">
      <dgm:prSet presAssocID="{AD633F02-EB19-4A96-9A98-F3FEFD2D1E10}" presName="arrowAndChildren" presStyleCnt="0"/>
      <dgm:spPr/>
    </dgm:pt>
    <dgm:pt modelId="{F1F011C8-A018-4A26-8129-F5F0D4ED0029}" type="pres">
      <dgm:prSet presAssocID="{AD633F02-EB19-4A96-9A98-F3FEFD2D1E10}" presName="parentTextArrow" presStyleLbl="node1" presStyleIdx="1" presStyleCnt="3" custLinFactNeighborX="1724"/>
      <dgm:spPr/>
      <dgm:t>
        <a:bodyPr/>
        <a:lstStyle/>
        <a:p>
          <a:endParaRPr lang="pt-BR"/>
        </a:p>
      </dgm:t>
    </dgm:pt>
    <dgm:pt modelId="{5B9204A8-47D7-4DB4-9E83-42E64B64A202}" type="pres">
      <dgm:prSet presAssocID="{8A7EB5AF-9C46-4EDB-A571-E962D1D915B7}" presName="sp" presStyleCnt="0"/>
      <dgm:spPr/>
    </dgm:pt>
    <dgm:pt modelId="{59F8FD90-9300-45BA-861B-ECC598A64C89}" type="pres">
      <dgm:prSet presAssocID="{06B3AEA9-EB4F-4747-93D9-475AFA71007E}" presName="arrowAndChildren" presStyleCnt="0"/>
      <dgm:spPr/>
    </dgm:pt>
    <dgm:pt modelId="{7F657F3A-61F2-4F91-AB60-BFD5E54CFCFF}" type="pres">
      <dgm:prSet presAssocID="{06B3AEA9-EB4F-4747-93D9-475AFA71007E}" presName="parentTextArrow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5E160542-F43F-4A84-9CBE-1B2A811FEEB5}" srcId="{0D676BCB-7D8A-43C0-9D5F-19C97D6F2540}" destId="{06B3AEA9-EB4F-4747-93D9-475AFA71007E}" srcOrd="0" destOrd="0" parTransId="{85E80B23-A742-43D3-BC53-91F237C134B4}" sibTransId="{8A7EB5AF-9C46-4EDB-A571-E962D1D915B7}"/>
    <dgm:cxn modelId="{0CE31C21-1623-4445-B477-F3EDA8B56C44}" type="presOf" srcId="{0D676BCB-7D8A-43C0-9D5F-19C97D6F2540}" destId="{0A9AE116-16A5-4BC9-97FE-01F0310CA8D6}" srcOrd="0" destOrd="0" presId="urn:microsoft.com/office/officeart/2005/8/layout/process4"/>
    <dgm:cxn modelId="{DB67F842-8D03-4878-970A-88F8436023FD}" srcId="{0D676BCB-7D8A-43C0-9D5F-19C97D6F2540}" destId="{518F3D59-6155-49CE-8A4E-E47EE2B50C30}" srcOrd="2" destOrd="0" parTransId="{D8F7EBD0-CE43-436D-9EA1-E3DF92638861}" sibTransId="{C267E96D-5452-46B1-ADBA-2A679FE650CD}"/>
    <dgm:cxn modelId="{5E96C716-6CFB-4FF1-8C71-FA0AF4283DAE}" type="presOf" srcId="{AD633F02-EB19-4A96-9A98-F3FEFD2D1E10}" destId="{F1F011C8-A018-4A26-8129-F5F0D4ED0029}" srcOrd="0" destOrd="0" presId="urn:microsoft.com/office/officeart/2005/8/layout/process4"/>
    <dgm:cxn modelId="{8D849F01-C33C-4E5F-8543-7AA269546D3A}" srcId="{0D676BCB-7D8A-43C0-9D5F-19C97D6F2540}" destId="{AD633F02-EB19-4A96-9A98-F3FEFD2D1E10}" srcOrd="1" destOrd="0" parTransId="{072A40EF-B696-4F62-AB7E-5D2B5AB7BDD3}" sibTransId="{F2301A2B-1BDE-4659-9127-8DA743A48A86}"/>
    <dgm:cxn modelId="{38CDEF10-A6F0-4C4C-A028-61B5497D3485}" type="presOf" srcId="{518F3D59-6155-49CE-8A4E-E47EE2B50C30}" destId="{C2D047D2-FE87-4171-AD12-A4E1A4608FC2}" srcOrd="0" destOrd="0" presId="urn:microsoft.com/office/officeart/2005/8/layout/process4"/>
    <dgm:cxn modelId="{0086C91F-2544-476C-81E1-733C4B9F6780}" type="presOf" srcId="{06B3AEA9-EB4F-4747-93D9-475AFA71007E}" destId="{7F657F3A-61F2-4F91-AB60-BFD5E54CFCFF}" srcOrd="0" destOrd="0" presId="urn:microsoft.com/office/officeart/2005/8/layout/process4"/>
    <dgm:cxn modelId="{E468E2F4-4AF8-467E-86B6-FA60A9AFD544}" type="presParOf" srcId="{0A9AE116-16A5-4BC9-97FE-01F0310CA8D6}" destId="{636DD9C7-4ABC-4B07-BB32-E76AC35B69E7}" srcOrd="0" destOrd="0" presId="urn:microsoft.com/office/officeart/2005/8/layout/process4"/>
    <dgm:cxn modelId="{F53DD7F9-F15A-47A2-B929-CB368369786F}" type="presParOf" srcId="{636DD9C7-4ABC-4B07-BB32-E76AC35B69E7}" destId="{C2D047D2-FE87-4171-AD12-A4E1A4608FC2}" srcOrd="0" destOrd="0" presId="urn:microsoft.com/office/officeart/2005/8/layout/process4"/>
    <dgm:cxn modelId="{DA82065C-9882-4956-A7AD-E17134D7BC17}" type="presParOf" srcId="{0A9AE116-16A5-4BC9-97FE-01F0310CA8D6}" destId="{B6E36AE0-0105-4E42-8835-2B988EDB7C97}" srcOrd="1" destOrd="0" presId="urn:microsoft.com/office/officeart/2005/8/layout/process4"/>
    <dgm:cxn modelId="{94F80F31-BF11-486C-B7F2-47B7D9D0AFDB}" type="presParOf" srcId="{0A9AE116-16A5-4BC9-97FE-01F0310CA8D6}" destId="{A24DF08F-7443-4978-8CCD-7B73965C7CAA}" srcOrd="2" destOrd="0" presId="urn:microsoft.com/office/officeart/2005/8/layout/process4"/>
    <dgm:cxn modelId="{EE74066C-6D49-412D-B4A2-ECCF6E8CEC2D}" type="presParOf" srcId="{A24DF08F-7443-4978-8CCD-7B73965C7CAA}" destId="{F1F011C8-A018-4A26-8129-F5F0D4ED0029}" srcOrd="0" destOrd="0" presId="urn:microsoft.com/office/officeart/2005/8/layout/process4"/>
    <dgm:cxn modelId="{094C2487-A621-4783-B3DE-475D3897C012}" type="presParOf" srcId="{0A9AE116-16A5-4BC9-97FE-01F0310CA8D6}" destId="{5B9204A8-47D7-4DB4-9E83-42E64B64A202}" srcOrd="3" destOrd="0" presId="urn:microsoft.com/office/officeart/2005/8/layout/process4"/>
    <dgm:cxn modelId="{0C08612F-D908-41D8-B667-81F02D06028D}" type="presParOf" srcId="{0A9AE116-16A5-4BC9-97FE-01F0310CA8D6}" destId="{59F8FD90-9300-45BA-861B-ECC598A64C89}" srcOrd="4" destOrd="0" presId="urn:microsoft.com/office/officeart/2005/8/layout/process4"/>
    <dgm:cxn modelId="{3DE7D065-8C4A-4BAD-9718-BE482E0EF417}" type="presParOf" srcId="{59F8FD90-9300-45BA-861B-ECC598A64C89}" destId="{7F657F3A-61F2-4F91-AB60-BFD5E54CFCFF}" srcOrd="0" destOrd="0" presId="urn:microsoft.com/office/officeart/2005/8/layout/process4"/>
  </dgm:cxnLst>
  <dgm:bg>
    <a:effectLst>
      <a:glow rad="101600">
        <a:schemeClr val="tx1">
          <a:alpha val="6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15C9-0D94-4529-8787-2105A024612E}" type="datetimeFigureOut">
              <a:rPr lang="pt-BR" smtClean="0"/>
              <a:t>06/05/2011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A3C5-C376-43C8-93D5-B94BF564745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15C9-0D94-4529-8787-2105A024612E}" type="datetimeFigureOut">
              <a:rPr lang="pt-BR" smtClean="0"/>
              <a:t>06/05/2011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A3C5-C376-43C8-93D5-B94BF56474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15C9-0D94-4529-8787-2105A024612E}" type="datetimeFigureOut">
              <a:rPr lang="pt-BR" smtClean="0"/>
              <a:t>06/05/2011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A3C5-C376-43C8-93D5-B94BF56474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15C9-0D94-4529-8787-2105A024612E}" type="datetimeFigureOut">
              <a:rPr lang="pt-BR" smtClean="0"/>
              <a:t>06/05/2011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A3C5-C376-43C8-93D5-B94BF56474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15C9-0D94-4529-8787-2105A024612E}" type="datetimeFigureOut">
              <a:rPr lang="pt-BR" smtClean="0"/>
              <a:t>06/05/2011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A3C5-C376-43C8-93D5-B94BF564745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15C9-0D94-4529-8787-2105A024612E}" type="datetimeFigureOut">
              <a:rPr lang="pt-BR" smtClean="0"/>
              <a:t>06/05/2011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A3C5-C376-43C8-93D5-B94BF56474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15C9-0D94-4529-8787-2105A024612E}" type="datetimeFigureOut">
              <a:rPr lang="pt-BR" smtClean="0"/>
              <a:t>06/05/2011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A3C5-C376-43C8-93D5-B94BF564745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15C9-0D94-4529-8787-2105A024612E}" type="datetimeFigureOut">
              <a:rPr lang="pt-BR" smtClean="0"/>
              <a:t>06/05/2011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A3C5-C376-43C8-93D5-B94BF56474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15C9-0D94-4529-8787-2105A024612E}" type="datetimeFigureOut">
              <a:rPr lang="pt-BR" smtClean="0"/>
              <a:t>06/05/2011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A3C5-C376-43C8-93D5-B94BF56474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15C9-0D94-4529-8787-2105A024612E}" type="datetimeFigureOut">
              <a:rPr lang="pt-BR" smtClean="0"/>
              <a:t>06/05/2011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A3C5-C376-43C8-93D5-B94BF564745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15C9-0D94-4529-8787-2105A024612E}" type="datetimeFigureOut">
              <a:rPr lang="pt-BR" smtClean="0"/>
              <a:t>06/05/2011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A3C5-C376-43C8-93D5-B94BF56474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6D915C9-0D94-4529-8787-2105A024612E}" type="datetimeFigureOut">
              <a:rPr lang="pt-BR" smtClean="0"/>
              <a:t>06/05/2011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C23A3C5-C376-43C8-93D5-B94BF564745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O evangelismo na rede </a:t>
            </a:r>
            <a:br>
              <a:rPr lang="pt-BR" sz="3200" dirty="0" smtClean="0"/>
            </a:br>
            <a:r>
              <a:rPr lang="pt-BR" sz="3200" dirty="0" smtClean="0"/>
              <a:t>dos Pequenos Grupos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Porque e como fazer evangelismo relacional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60232" y="6141498"/>
            <a:ext cx="176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Por Walmir Rosa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22288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1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81010" y="1844824"/>
            <a:ext cx="77867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err="1" smtClean="0">
                <a:latin typeface="Calibri" pitchFamily="34" charset="0"/>
                <a:cs typeface="Calibri" pitchFamily="34" charset="0"/>
              </a:rPr>
              <a:t>Restaurar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dirty="0" err="1" smtClean="0">
                <a:latin typeface="Calibri" pitchFamily="34" charset="0"/>
                <a:cs typeface="Calibri" pitchFamily="34" charset="0"/>
              </a:rPr>
              <a:t>os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dirty="0" err="1" smtClean="0">
                <a:latin typeface="Calibri" pitchFamily="34" charset="0"/>
                <a:cs typeface="Calibri" pitchFamily="34" charset="0"/>
              </a:rPr>
              <a:t>perdidos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 à 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Calibri" pitchFamily="34" charset="0"/>
                <a:cs typeface="Calibri" pitchFamily="34" charset="0"/>
              </a:rPr>
              <a:t>FAMÍLIA de Deus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. </a:t>
            </a:r>
            <a:endParaRPr lang="en-GB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642910" y="3263483"/>
            <a:ext cx="7858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Objetivo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igreja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795310" y="4042807"/>
            <a:ext cx="78581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latin typeface="Calibri" pitchFamily="34" charset="0"/>
                <a:cs typeface="Calibri" pitchFamily="34" charset="0"/>
              </a:rPr>
              <a:t>Conectar pessoas </a:t>
            </a:r>
            <a:r>
              <a:rPr lang="pt-BR" sz="3200" dirty="0" err="1" smtClean="0">
                <a:latin typeface="Calibri" pitchFamily="34" charset="0"/>
                <a:cs typeface="Calibri" pitchFamily="34" charset="0"/>
              </a:rPr>
              <a:t>relacionalmente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 ao corpo de Cristo para que vivam em comunhão intima com Deus e uns com os outros por meio do discipulado radical com Jesus Cristo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674260" y="1268760"/>
            <a:ext cx="7858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Objetivo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da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salvação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Como fazer evangelismo em rede?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759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57158" y="2361069"/>
            <a:ext cx="41434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 chamado de Jesus:</a:t>
            </a:r>
          </a:p>
          <a:p>
            <a:pPr algn="ctr"/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800" b="1" i="1" dirty="0" err="1" smtClean="0">
                <a:latin typeface="Calibri" pitchFamily="34" charset="0"/>
                <a:cs typeface="Calibri" pitchFamily="34" charset="0"/>
              </a:rPr>
              <a:t>Vinde</a:t>
            </a: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 smtClean="0">
                <a:latin typeface="Calibri" pitchFamily="34" charset="0"/>
                <a:cs typeface="Calibri" pitchFamily="34" charset="0"/>
              </a:rPr>
              <a:t>após</a:t>
            </a: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 smtClean="0">
                <a:latin typeface="Calibri" pitchFamily="34" charset="0"/>
                <a:cs typeface="Calibri" pitchFamily="34" charset="0"/>
              </a:rPr>
              <a:t>mim</a:t>
            </a: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 e </a:t>
            </a:r>
            <a:r>
              <a:rPr lang="en-US" sz="2800" b="1" i="1" dirty="0" err="1" smtClean="0">
                <a:latin typeface="Calibri" pitchFamily="34" charset="0"/>
                <a:cs typeface="Calibri" pitchFamily="34" charset="0"/>
              </a:rPr>
              <a:t>eu</a:t>
            </a: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 smtClean="0">
                <a:latin typeface="Calibri" pitchFamily="34" charset="0"/>
                <a:cs typeface="Calibri" pitchFamily="34" charset="0"/>
              </a:rPr>
              <a:t>vos</a:t>
            </a: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 smtClean="0">
                <a:latin typeface="Calibri" pitchFamily="34" charset="0"/>
                <a:cs typeface="Calibri" pitchFamily="34" charset="0"/>
              </a:rPr>
              <a:t>farei</a:t>
            </a: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 smtClean="0">
                <a:latin typeface="Calibri" pitchFamily="34" charset="0"/>
                <a:cs typeface="Calibri" pitchFamily="34" charset="0"/>
              </a:rPr>
              <a:t>pescadores</a:t>
            </a: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800" b="1" i="1" dirty="0" err="1" smtClean="0">
                <a:latin typeface="Calibri" pitchFamily="34" charset="0"/>
                <a:cs typeface="Calibri" pitchFamily="34" charset="0"/>
              </a:rPr>
              <a:t>pessoas</a:t>
            </a: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”.</a:t>
            </a:r>
          </a:p>
          <a:p>
            <a:pPr algn="ctr"/>
            <a:endParaRPr lang="en-US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400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280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Vocês</a:t>
            </a:r>
            <a:r>
              <a:rPr lang="en-US" sz="28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Serão</a:t>
            </a:r>
            <a:r>
              <a:rPr lang="en-US" sz="28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” </a:t>
            </a:r>
          </a:p>
          <a:p>
            <a:pPr algn="ctr"/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Meus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seguidores</a:t>
            </a: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Pescadores de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pessoas</a:t>
            </a: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800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2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43438" y="2348294"/>
            <a:ext cx="41434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 envio de Jesus:</a:t>
            </a:r>
          </a:p>
          <a:p>
            <a:pPr algn="ctr"/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800" b="1" i="1" dirty="0" err="1" smtClean="0">
                <a:latin typeface="Calibri" pitchFamily="34" charset="0"/>
                <a:cs typeface="Calibri" pitchFamily="34" charset="0"/>
              </a:rPr>
              <a:t>Vão</a:t>
            </a: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 e </a:t>
            </a:r>
            <a:r>
              <a:rPr lang="en-US" sz="2800" b="1" i="1" dirty="0" err="1" smtClean="0">
                <a:latin typeface="Calibri" pitchFamily="34" charset="0"/>
                <a:cs typeface="Calibri" pitchFamily="34" charset="0"/>
              </a:rPr>
              <a:t>façam</a:t>
            </a: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 smtClean="0">
                <a:latin typeface="Calibri" pitchFamily="34" charset="0"/>
                <a:cs typeface="Calibri" pitchFamily="34" charset="0"/>
              </a:rPr>
              <a:t>discípulos</a:t>
            </a: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pPr algn="ctr"/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Sejam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instrumentos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de Deus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fazer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novos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discípulos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400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Outros</a:t>
            </a:r>
            <a:r>
              <a:rPr lang="en-US" sz="28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“</a:t>
            </a:r>
            <a:r>
              <a:rPr lang="en-US" sz="28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Serão</a:t>
            </a:r>
            <a:r>
              <a:rPr lang="en-US" sz="28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en-US" sz="2400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Novos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seguidores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sz="2400" i="1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escadores de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pessoas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 rot="5400000">
            <a:off x="2786050" y="4019314"/>
            <a:ext cx="35719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23913" y="548680"/>
            <a:ext cx="7072361" cy="584775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Calibri" pitchFamily="34" charset="0"/>
              </a:rPr>
              <a:t>COMO JESUS ENSINOU</a:t>
            </a:r>
            <a:endParaRPr lang="en-GB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23913" y="548680"/>
            <a:ext cx="7072361" cy="584775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Calibri" pitchFamily="34" charset="0"/>
              </a:rPr>
              <a:t>COMO JESUS ENSINOU</a:t>
            </a:r>
            <a:endParaRPr lang="en-GB" sz="3200" b="1" dirty="0">
              <a:latin typeface="Calibri" pitchFamily="34" charset="0"/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642910" y="2060848"/>
            <a:ext cx="78581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Como </a:t>
            </a:r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deveriam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evangelizar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pt-BR" sz="40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Seguindo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modelo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de Jesus</a:t>
            </a:r>
          </a:p>
          <a:p>
            <a:pPr algn="ctr"/>
            <a:endParaRPr lang="en-US" sz="40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4000" i="1" dirty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4000" i="1" dirty="0" err="1">
                <a:latin typeface="Calibri" pitchFamily="34" charset="0"/>
                <a:cs typeface="Calibri" pitchFamily="34" charset="0"/>
              </a:rPr>
              <a:t>Assim</a:t>
            </a:r>
            <a:r>
              <a:rPr lang="en-US" sz="4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i="1" dirty="0" err="1">
                <a:latin typeface="Calibri" pitchFamily="34" charset="0"/>
                <a:cs typeface="Calibri" pitchFamily="34" charset="0"/>
              </a:rPr>
              <a:t>como</a:t>
            </a:r>
            <a:r>
              <a:rPr lang="en-US" sz="4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i="1" dirty="0" err="1">
                <a:latin typeface="Calibri" pitchFamily="34" charset="0"/>
                <a:cs typeface="Calibri" pitchFamily="34" charset="0"/>
              </a:rPr>
              <a:t>eu</a:t>
            </a:r>
            <a:r>
              <a:rPr lang="en-US" sz="4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i="1" dirty="0" err="1">
                <a:latin typeface="Calibri" pitchFamily="34" charset="0"/>
                <a:cs typeface="Calibri" pitchFamily="34" charset="0"/>
              </a:rPr>
              <a:t>fiz</a:t>
            </a:r>
            <a:r>
              <a:rPr lang="en-US" sz="4000" i="1" dirty="0">
                <a:latin typeface="Calibri" pitchFamily="34" charset="0"/>
                <a:cs typeface="Calibri" pitchFamily="34" charset="0"/>
              </a:rPr>
              <a:t>… </a:t>
            </a:r>
          </a:p>
          <a:p>
            <a:pPr algn="ctr"/>
            <a:r>
              <a:rPr lang="en-US" sz="4000" i="1" dirty="0" err="1">
                <a:latin typeface="Calibri" pitchFamily="34" charset="0"/>
                <a:cs typeface="Calibri" pitchFamily="34" charset="0"/>
              </a:rPr>
              <a:t>façam</a:t>
            </a:r>
            <a:r>
              <a:rPr lang="en-US" sz="4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i="1" dirty="0" err="1">
                <a:latin typeface="Calibri" pitchFamily="34" charset="0"/>
                <a:cs typeface="Calibri" pitchFamily="34" charset="0"/>
              </a:rPr>
              <a:t>também</a:t>
            </a:r>
            <a:r>
              <a:rPr lang="en-US" sz="4000" i="1" dirty="0">
                <a:latin typeface="Calibri" pitchFamily="34" charset="0"/>
                <a:cs typeface="Calibri" pitchFamily="34" charset="0"/>
              </a:rPr>
              <a:t>”</a:t>
            </a:r>
          </a:p>
          <a:p>
            <a:pPr algn="ctr"/>
            <a:endParaRPr lang="pt-BR" sz="4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23913" y="548680"/>
            <a:ext cx="7072361" cy="584775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Calibri" pitchFamily="34" charset="0"/>
              </a:rPr>
              <a:t>COMO JESUS ENSINOU</a:t>
            </a:r>
            <a:endParaRPr lang="en-GB" sz="3200" b="1" dirty="0">
              <a:latin typeface="Calibri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674260" y="1844824"/>
            <a:ext cx="78581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modelo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os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discípulos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tinham</a:t>
            </a:r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Relacionamentos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amorosos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dentro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de um 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grupo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formado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13 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pessoas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experimentaram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viver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em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comunidade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.</a:t>
            </a:r>
            <a:endParaRPr lang="pt-BR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23913" y="548680"/>
            <a:ext cx="7072361" cy="584775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Calibri" pitchFamily="34" charset="0"/>
              </a:rPr>
              <a:t>COMO JESUS ENSINOU</a:t>
            </a:r>
            <a:endParaRPr lang="en-GB" sz="3200" b="1" dirty="0">
              <a:latin typeface="Calibri" pitchFamily="34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82870" y="1988840"/>
            <a:ext cx="839358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“Se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tiverder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amor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uns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pelos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outros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mundo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conhecerá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sois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meus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discípulos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”.</a:t>
            </a:r>
          </a:p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João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13:33)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eles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sejam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um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mundo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creia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Tu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me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enviaste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”.</a:t>
            </a:r>
          </a:p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João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17:21)</a:t>
            </a:r>
          </a:p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23913" y="548680"/>
            <a:ext cx="7072361" cy="584775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Calibri" pitchFamily="34" charset="0"/>
              </a:rPr>
              <a:t>COMO JESUS ENSINOU</a:t>
            </a:r>
            <a:endParaRPr lang="en-GB" sz="3200" b="1" dirty="0">
              <a:latin typeface="Calibri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642910" y="1700808"/>
            <a:ext cx="785818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“O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plano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de Deus é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fazer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com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seu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povo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conheça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este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maravilhoso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e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glorioso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segredo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ele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tem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revelar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todos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os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povos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. E o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segredo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é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este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: Cristo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está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em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vocês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, o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lhes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dá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firme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esperança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vocês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tomarão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parte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na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latin typeface="Calibri" pitchFamily="34" charset="0"/>
                <a:cs typeface="Calibri" pitchFamily="34" charset="0"/>
              </a:rPr>
              <a:t>glória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de Deus”</a:t>
            </a:r>
          </a:p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Colossensses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1:27)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algn="ctr"/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eix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743162"/>
            <a:ext cx="3952886" cy="284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 descr="pescadores9.jpg"/>
          <p:cNvPicPr>
            <a:picLocks noChangeAspect="1"/>
          </p:cNvPicPr>
          <p:nvPr/>
        </p:nvPicPr>
        <p:blipFill>
          <a:blip r:embed="rId3" cstate="print"/>
          <a:srcRect l="8209"/>
          <a:stretch>
            <a:fillRect/>
          </a:stretch>
        </p:blipFill>
        <p:spPr>
          <a:xfrm>
            <a:off x="500034" y="1445836"/>
            <a:ext cx="421484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-47330" y="731457"/>
            <a:ext cx="4714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latin typeface="Calibri" pitchFamily="34" charset="0"/>
                <a:cs typeface="Calibri" pitchFamily="34" charset="0"/>
              </a:rPr>
              <a:t>Pesca com anzol</a:t>
            </a:r>
            <a:endParaRPr lang="pt-BR" sz="4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-32" y="692696"/>
            <a:ext cx="44291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latin typeface="Calibri" pitchFamily="34" charset="0"/>
                <a:cs typeface="Calibri" pitchFamily="34" charset="0"/>
              </a:rPr>
              <a:t>Pesca com rede</a:t>
            </a:r>
            <a:endParaRPr lang="pt-BR" sz="4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Imagem 2" descr="pescadores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07075"/>
            <a:ext cx="4643470" cy="3092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m 3" descr="pescado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121587"/>
            <a:ext cx="3646940" cy="2428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0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00034" y="1304756"/>
            <a:ext cx="814393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Imaginem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igreja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[PG]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está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reunida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… e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todos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estiverem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anunciando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mensagem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de Deus, e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entrar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ali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um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descrente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ou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alguém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seja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simples,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ele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vai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ouvir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vocês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estão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dizendo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e se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convencer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do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seu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pecado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. E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ele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será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julgado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pelo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ouvir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os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segredos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do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seu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coração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serão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revelados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, e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ele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vai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ajoelhar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e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adorar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a Deus,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dizendo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: ‘Deus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está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mesmo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no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meio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vocês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’”</a:t>
            </a:r>
          </a:p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(I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Corintios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14: 23-25)  </a:t>
            </a:r>
          </a:p>
          <a:p>
            <a:pPr algn="ctr"/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375092" y="260648"/>
            <a:ext cx="44291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atin typeface="Calibri" pitchFamily="34" charset="0"/>
                <a:cs typeface="Calibri" pitchFamily="34" charset="0"/>
              </a:rPr>
              <a:t>Pesca com rede</a:t>
            </a:r>
            <a:endParaRPr lang="pt-BR" sz="4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O que é evangelismo?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316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306591"/>
              </p:ext>
            </p:extLst>
          </p:nvPr>
        </p:nvGraphicFramePr>
        <p:xfrm>
          <a:off x="1500166" y="332656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85720" y="546970"/>
            <a:ext cx="3643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latin typeface="Calibri" pitchFamily="34" charset="0"/>
                <a:cs typeface="Calibri" pitchFamily="34" charset="0"/>
              </a:rPr>
              <a:t>Rede de relacionamentos amorosos</a:t>
            </a:r>
            <a:endParaRPr lang="pt-BR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46684874"/>
              </p:ext>
            </p:extLst>
          </p:nvPr>
        </p:nvGraphicFramePr>
        <p:xfrm>
          <a:off x="1500166" y="332656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85720" y="546970"/>
            <a:ext cx="3643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latin typeface="Calibri" pitchFamily="34" charset="0"/>
                <a:cs typeface="Calibri" pitchFamily="34" charset="0"/>
              </a:rPr>
              <a:t>Rede de relacionamentos amorosos</a:t>
            </a:r>
            <a:endParaRPr lang="pt-BR" sz="4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6215074" y="4404622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 rot="5400000" flipH="1" flipV="1">
            <a:off x="5643570" y="3333052"/>
            <a:ext cx="221457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rot="16200000" flipV="1">
            <a:off x="4464843" y="3297333"/>
            <a:ext cx="342902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rot="16200000" flipV="1">
            <a:off x="4321967" y="3083019"/>
            <a:ext cx="2643206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10800000">
            <a:off x="5072067" y="4333184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5400000" flipH="1" flipV="1">
            <a:off x="6965173" y="3011581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16200000" flipV="1">
            <a:off x="5607851" y="2225763"/>
            <a:ext cx="228601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0800000">
            <a:off x="5143504" y="2261482"/>
            <a:ext cx="2143140" cy="16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10800000" flipV="1">
            <a:off x="5143504" y="3904556"/>
            <a:ext cx="214314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5400000">
            <a:off x="6357950" y="3904556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16200000" flipH="1">
            <a:off x="4964909" y="4083151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5072066" y="3975994"/>
            <a:ext cx="207170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5072066" y="2475796"/>
            <a:ext cx="2143140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5400000" flipH="1" flipV="1">
            <a:off x="4321967" y="2368639"/>
            <a:ext cx="2357454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16200000" flipV="1">
            <a:off x="4393405" y="3297333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V="1">
            <a:off x="5072066" y="1618540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5000628" y="1904292"/>
            <a:ext cx="214314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rot="16200000" flipH="1">
            <a:off x="4964909" y="1940011"/>
            <a:ext cx="2286016" cy="22145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rot="16200000" flipH="1">
            <a:off x="3964777" y="3011581"/>
            <a:ext cx="300039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>
            <a:off x="4036215" y="2797267"/>
            <a:ext cx="171451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rot="10800000">
            <a:off x="6500826" y="1618540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10800000" flipV="1">
            <a:off x="5214942" y="1832854"/>
            <a:ext cx="207170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10800000" flipV="1">
            <a:off x="5286380" y="1832854"/>
            <a:ext cx="2000264" cy="1857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5400000">
            <a:off x="5429256" y="2690110"/>
            <a:ext cx="2714644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rot="16200000" flipH="1">
            <a:off x="6607983" y="2582953"/>
            <a:ext cx="192882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642910" y="3180010"/>
            <a:ext cx="30718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smtClean="0">
                <a:latin typeface="Calibri" pitchFamily="34" charset="0"/>
                <a:cs typeface="Calibri" pitchFamily="34" charset="0"/>
              </a:rPr>
              <a:t>Onde todos se importam com todos</a:t>
            </a:r>
            <a:endParaRPr lang="pt-BR" sz="40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6357950" y="1547102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rot="16200000" flipH="1">
            <a:off x="5822165" y="2082887"/>
            <a:ext cx="2286016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rot="5400000">
            <a:off x="4822033" y="3083019"/>
            <a:ext cx="307183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rot="5400000">
            <a:off x="4572000" y="1904292"/>
            <a:ext cx="2143140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rot="10800000" flipV="1">
            <a:off x="5286380" y="1547102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0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2994678"/>
              </p:ext>
            </p:extLst>
          </p:nvPr>
        </p:nvGraphicFramePr>
        <p:xfrm>
          <a:off x="1500166" y="332656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-214346" y="475532"/>
            <a:ext cx="4857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latin typeface="Calibri" pitchFamily="34" charset="0"/>
                <a:cs typeface="Calibri" pitchFamily="34" charset="0"/>
              </a:rPr>
              <a:t>Onde todos se importam com o perdido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6215074" y="4404622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 rot="5400000" flipH="1" flipV="1">
            <a:off x="5643570" y="3333052"/>
            <a:ext cx="221457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rot="16200000" flipV="1">
            <a:off x="4464843" y="3297333"/>
            <a:ext cx="342902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rot="16200000" flipV="1">
            <a:off x="4321967" y="3083019"/>
            <a:ext cx="2643206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10800000">
            <a:off x="5072067" y="4333184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5400000" flipH="1" flipV="1">
            <a:off x="6965173" y="3011581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16200000" flipV="1">
            <a:off x="5607851" y="2225763"/>
            <a:ext cx="228601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0800000">
            <a:off x="5143504" y="2261482"/>
            <a:ext cx="2143140" cy="16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10800000" flipV="1">
            <a:off x="5143504" y="3904556"/>
            <a:ext cx="214314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5400000">
            <a:off x="6357950" y="3904556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16200000" flipH="1">
            <a:off x="4964909" y="4083151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5072066" y="3975994"/>
            <a:ext cx="207170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5072066" y="2475796"/>
            <a:ext cx="2143140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5400000" flipH="1" flipV="1">
            <a:off x="4321967" y="2368639"/>
            <a:ext cx="2357454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16200000" flipV="1">
            <a:off x="4393405" y="3297333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V="1">
            <a:off x="5072066" y="1618540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5000628" y="1904292"/>
            <a:ext cx="214314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rot="16200000" flipH="1">
            <a:off x="4964909" y="1940011"/>
            <a:ext cx="2286016" cy="22145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rot="16200000" flipH="1">
            <a:off x="3964777" y="3011581"/>
            <a:ext cx="300039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>
            <a:off x="4036215" y="2797267"/>
            <a:ext cx="171451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rot="10800000">
            <a:off x="6500826" y="1618540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10800000" flipV="1">
            <a:off x="5214942" y="1832854"/>
            <a:ext cx="207170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10800000" flipV="1">
            <a:off x="5286380" y="1832854"/>
            <a:ext cx="2000264" cy="1857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5400000">
            <a:off x="5429256" y="2690110"/>
            <a:ext cx="2714644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rot="16200000" flipH="1">
            <a:off x="6607983" y="2582953"/>
            <a:ext cx="192882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6357950" y="1547102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rot="16200000" flipH="1">
            <a:off x="5822165" y="2082887"/>
            <a:ext cx="2286016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rot="5400000">
            <a:off x="4822033" y="3083019"/>
            <a:ext cx="307183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rot="5400000">
            <a:off x="4572000" y="1904292"/>
            <a:ext cx="2143140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rot="10800000" flipV="1">
            <a:off x="5286380" y="1547102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4" name="Diagram group"/>
          <p:cNvGrpSpPr/>
          <p:nvPr/>
        </p:nvGrpSpPr>
        <p:grpSpPr>
          <a:xfrm>
            <a:off x="638457" y="3665916"/>
            <a:ext cx="1576089" cy="1024458"/>
            <a:chOff x="1693223" y="3623801"/>
            <a:chExt cx="1576089" cy="1024458"/>
          </a:xfrm>
          <a:solidFill>
            <a:srgbClr val="FF0000"/>
          </a:solidFill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35" name="Grupo 37"/>
            <p:cNvGrpSpPr/>
            <p:nvPr/>
          </p:nvGrpSpPr>
          <p:grpSpPr>
            <a:xfrm>
              <a:off x="1693223" y="3623801"/>
              <a:ext cx="1576089" cy="1024458"/>
              <a:chOff x="1693223" y="3623801"/>
              <a:chExt cx="1576089" cy="1024458"/>
            </a:xfrm>
            <a:grpFill/>
          </p:grpSpPr>
          <p:sp>
            <p:nvSpPr>
              <p:cNvPr id="36" name="Retângulo de cantos arredondados 35"/>
              <p:cNvSpPr/>
              <p:nvPr/>
            </p:nvSpPr>
            <p:spPr>
              <a:xfrm>
                <a:off x="1693223" y="3623801"/>
                <a:ext cx="1576089" cy="1024458"/>
              </a:xfrm>
              <a:prstGeom prst="roundRect">
                <a:avLst/>
              </a:prstGeom>
              <a:grpFill/>
              <a:sp3d extrusionH="50600" prstMaterial="metal">
                <a:bevelT w="101600" h="80600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9000211"/>
                  <a:satOff val="-13504"/>
                  <a:lumOff val="-2196"/>
                  <a:alphaOff val="0"/>
                </a:schemeClr>
              </a:fillRef>
              <a:effectRef idx="1">
                <a:schemeClr val="accent3">
                  <a:hueOff val="9000211"/>
                  <a:satOff val="-13504"/>
                  <a:lumOff val="-2196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7" name="Retângulo 36"/>
              <p:cNvSpPr/>
              <p:nvPr/>
            </p:nvSpPr>
            <p:spPr>
              <a:xfrm>
                <a:off x="1788790" y="3648127"/>
                <a:ext cx="1476069" cy="924438"/>
              </a:xfrm>
              <a:prstGeom prst="rect">
                <a:avLst/>
              </a:prstGeom>
              <a:grpFill/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10490" tIns="110490" rIns="110490" bIns="110490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Antonio</a:t>
                </a:r>
                <a:endParaRPr lang="pt-BR" sz="2900" b="1" kern="12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cxnSp>
        <p:nvCxnSpPr>
          <p:cNvPr id="38" name="Conector de seta reta 37"/>
          <p:cNvCxnSpPr/>
          <p:nvPr/>
        </p:nvCxnSpPr>
        <p:spPr>
          <a:xfrm rot="10800000" flipV="1">
            <a:off x="2000232" y="2404358"/>
            <a:ext cx="1785950" cy="128588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rot="10800000">
            <a:off x="2143108" y="4047432"/>
            <a:ext cx="1643074" cy="714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10800000" flipV="1">
            <a:off x="2143108" y="2404358"/>
            <a:ext cx="5072098" cy="150019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rot="10800000" flipV="1">
            <a:off x="2143108" y="1547102"/>
            <a:ext cx="3857652" cy="221457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rot="10800000">
            <a:off x="2143108" y="4261746"/>
            <a:ext cx="5072098" cy="28575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rot="10800000">
            <a:off x="2143108" y="4476060"/>
            <a:ext cx="3286148" cy="92869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4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12125462"/>
              </p:ext>
            </p:extLst>
          </p:nvPr>
        </p:nvGraphicFramePr>
        <p:xfrm>
          <a:off x="1500166" y="332656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Conector de seta reta 2"/>
          <p:cNvCxnSpPr/>
          <p:nvPr/>
        </p:nvCxnSpPr>
        <p:spPr>
          <a:xfrm flipV="1">
            <a:off x="6215074" y="4404622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/>
          <p:cNvCxnSpPr/>
          <p:nvPr/>
        </p:nvCxnSpPr>
        <p:spPr>
          <a:xfrm rot="5400000" flipH="1" flipV="1">
            <a:off x="5643570" y="3333052"/>
            <a:ext cx="221457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 rot="16200000" flipV="1">
            <a:off x="4464843" y="3297333"/>
            <a:ext cx="342902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rot="16200000" flipV="1">
            <a:off x="4321967" y="3083019"/>
            <a:ext cx="2643206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rot="10800000">
            <a:off x="5072067" y="4333184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5400000" flipH="1" flipV="1">
            <a:off x="6965173" y="3011581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16200000" flipV="1">
            <a:off x="5607851" y="2225763"/>
            <a:ext cx="228601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10800000">
            <a:off x="5143504" y="2261482"/>
            <a:ext cx="2143140" cy="16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0800000" flipV="1">
            <a:off x="5143504" y="3904556"/>
            <a:ext cx="214314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5400000">
            <a:off x="6357950" y="3904556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16200000" flipH="1">
            <a:off x="4964909" y="4083151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5072066" y="3975994"/>
            <a:ext cx="207170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5072066" y="2475796"/>
            <a:ext cx="2143140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5400000" flipH="1" flipV="1">
            <a:off x="4321967" y="2368639"/>
            <a:ext cx="2357454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16200000" flipV="1">
            <a:off x="4393405" y="3297333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5072066" y="1618540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5000628" y="1904292"/>
            <a:ext cx="214314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16200000" flipH="1">
            <a:off x="4964909" y="1940011"/>
            <a:ext cx="2286016" cy="22145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rot="16200000" flipH="1">
            <a:off x="3964777" y="3011581"/>
            <a:ext cx="300039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rot="5400000">
            <a:off x="4036215" y="2797267"/>
            <a:ext cx="171451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10800000">
            <a:off x="6500826" y="1618540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rot="10800000" flipV="1">
            <a:off x="5214942" y="1832854"/>
            <a:ext cx="207170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10800000" flipV="1">
            <a:off x="5286380" y="1832854"/>
            <a:ext cx="2000264" cy="1857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5400000">
            <a:off x="5429256" y="2690110"/>
            <a:ext cx="2714644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16200000" flipH="1">
            <a:off x="6607983" y="2582953"/>
            <a:ext cx="192882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6357950" y="1547102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16200000" flipH="1">
            <a:off x="5822165" y="2082887"/>
            <a:ext cx="2286016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rot="5400000">
            <a:off x="4822033" y="3083019"/>
            <a:ext cx="307183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rot="5400000">
            <a:off x="4572000" y="1904292"/>
            <a:ext cx="2143140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rot="10800000" flipV="1">
            <a:off x="5286380" y="1547102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3" name="Diagram group"/>
          <p:cNvGrpSpPr/>
          <p:nvPr/>
        </p:nvGrpSpPr>
        <p:grpSpPr>
          <a:xfrm>
            <a:off x="638457" y="3665916"/>
            <a:ext cx="1576089" cy="1024458"/>
            <a:chOff x="1693223" y="3623801"/>
            <a:chExt cx="1576089" cy="1024458"/>
          </a:xfrm>
          <a:solidFill>
            <a:srgbClr val="FF0000"/>
          </a:solidFill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34" name="Grupo 37"/>
            <p:cNvGrpSpPr/>
            <p:nvPr/>
          </p:nvGrpSpPr>
          <p:grpSpPr>
            <a:xfrm>
              <a:off x="1693223" y="3623801"/>
              <a:ext cx="1576089" cy="1024458"/>
              <a:chOff x="1693223" y="3623801"/>
              <a:chExt cx="1576089" cy="1024458"/>
            </a:xfrm>
            <a:grpFill/>
          </p:grpSpPr>
          <p:sp>
            <p:nvSpPr>
              <p:cNvPr id="35" name="Retângulo de cantos arredondados 34"/>
              <p:cNvSpPr/>
              <p:nvPr/>
            </p:nvSpPr>
            <p:spPr>
              <a:xfrm>
                <a:off x="1693223" y="3623801"/>
                <a:ext cx="1576089" cy="1024458"/>
              </a:xfrm>
              <a:prstGeom prst="roundRect">
                <a:avLst/>
              </a:prstGeom>
              <a:grpFill/>
              <a:sp3d extrusionH="50600" prstMaterial="metal">
                <a:bevelT w="101600" h="80600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9000211"/>
                  <a:satOff val="-13504"/>
                  <a:lumOff val="-2196"/>
                  <a:alphaOff val="0"/>
                </a:schemeClr>
              </a:fillRef>
              <a:effectRef idx="1">
                <a:schemeClr val="accent3">
                  <a:hueOff val="9000211"/>
                  <a:satOff val="-13504"/>
                  <a:lumOff val="-2196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6" name="Retângulo 35"/>
              <p:cNvSpPr/>
              <p:nvPr/>
            </p:nvSpPr>
            <p:spPr>
              <a:xfrm>
                <a:off x="1788790" y="3648127"/>
                <a:ext cx="1476069" cy="924438"/>
              </a:xfrm>
              <a:prstGeom prst="rect">
                <a:avLst/>
              </a:prstGeom>
              <a:grpFill/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10490" tIns="110490" rIns="110490" bIns="110490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Antonio</a:t>
                </a:r>
                <a:endParaRPr lang="pt-BR" sz="2900" b="1" kern="12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cxnSp>
        <p:nvCxnSpPr>
          <p:cNvPr id="37" name="Conector de seta reta 36"/>
          <p:cNvCxnSpPr/>
          <p:nvPr/>
        </p:nvCxnSpPr>
        <p:spPr>
          <a:xfrm>
            <a:off x="4429124" y="2690110"/>
            <a:ext cx="785818" cy="5000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flipV="1">
            <a:off x="5000628" y="3833118"/>
            <a:ext cx="571504" cy="28575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rot="5400000">
            <a:off x="6643702" y="2404358"/>
            <a:ext cx="571504" cy="57150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5400000">
            <a:off x="5429256" y="2118606"/>
            <a:ext cx="114300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rot="10800000">
            <a:off x="6286512" y="3904556"/>
            <a:ext cx="928694" cy="78581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rot="5400000" flipH="1" flipV="1">
            <a:off x="5214942" y="4476060"/>
            <a:ext cx="1071570" cy="714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CaixaDeTexto 42"/>
          <p:cNvSpPr txBox="1">
            <a:spLocks noChangeArrowheads="1"/>
          </p:cNvSpPr>
          <p:nvPr/>
        </p:nvSpPr>
        <p:spPr bwMode="auto">
          <a:xfrm>
            <a:off x="-214346" y="475532"/>
            <a:ext cx="4857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latin typeface="Calibri" pitchFamily="34" charset="0"/>
                <a:cs typeface="Calibri" pitchFamily="34" charset="0"/>
              </a:rPr>
              <a:t>Onde todos se importam com o perdido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-32" y="1977706"/>
            <a:ext cx="36433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Onde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perdido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é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conquistado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comunhão</a:t>
            </a:r>
            <a:endParaRPr lang="pt-BR" sz="3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1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78 0.01667 C 0.06129 0.02037 0.07014 0.01551 0.07865 0.01204 C 0.09827 0.00417 0.11493 -0.00463 0.13559 -0.00856 C 0.14809 -0.01967 0.16302 -0.03055 0.17691 -0.03842 C 0.20191 -0.05231 0.23091 -0.0419 0.25799 -0.04305 C 0.27118 -0.04352 0.28455 -0.04467 0.29775 -0.04537 C 0.30729 -0.04792 0.31788 -0.04699 0.32691 -0.05231 C 0.33594 -0.05764 0.34271 -0.06667 0.35104 -0.07292 C 0.35938 -0.07917 0.37084 -0.07986 0.37865 -0.0868 C 0.39063 -0.09745 0.38507 -0.09421 0.39427 -0.09838 C 0.39948 -0.10301 0.40382 -0.10949 0.40973 -0.11204 C 0.43316 -0.12245 0.46598 -0.11898 0.4908 -0.11898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6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50336324"/>
              </p:ext>
            </p:extLst>
          </p:nvPr>
        </p:nvGraphicFramePr>
        <p:xfrm>
          <a:off x="1500166" y="332656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-32" y="1977706"/>
            <a:ext cx="36433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Onde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perdido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é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conquistado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comunhão</a:t>
            </a:r>
            <a:endParaRPr lang="pt-BR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-214346" y="475532"/>
            <a:ext cx="4857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latin typeface="Calibri" pitchFamily="34" charset="0"/>
                <a:cs typeface="Calibri" pitchFamily="34" charset="0"/>
              </a:rPr>
              <a:t>Onde todos se importam com o perdido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00034" y="4118870"/>
            <a:ext cx="36433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Onde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32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perdido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passa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a ser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membro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do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corpo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de Cristo</a:t>
            </a:r>
            <a:endParaRPr lang="pt-BR" sz="32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6072198" y="4904688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6072198" y="3547366"/>
            <a:ext cx="1785950" cy="1714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5400000" flipH="1" flipV="1">
            <a:off x="5072066" y="2975862"/>
            <a:ext cx="3286148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5400000" flipH="1" flipV="1">
            <a:off x="4214810" y="3190176"/>
            <a:ext cx="392909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16200000" flipV="1">
            <a:off x="3857620" y="3047300"/>
            <a:ext cx="3214710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6200000" flipV="1">
            <a:off x="4429124" y="3618804"/>
            <a:ext cx="1785950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10800000">
            <a:off x="5143504" y="4690374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5400000" flipH="1" flipV="1">
            <a:off x="7108049" y="3725961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5400000" flipH="1" flipV="1">
            <a:off x="6036479" y="3225895"/>
            <a:ext cx="264320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16200000" flipV="1">
            <a:off x="5214942" y="2547234"/>
            <a:ext cx="3286148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16200000" flipV="1">
            <a:off x="4822033" y="2154325"/>
            <a:ext cx="2571768" cy="23574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10800000">
            <a:off x="4500562" y="3118738"/>
            <a:ext cx="2786082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10800000">
            <a:off x="5072066" y="4618936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10800000" flipV="1">
            <a:off x="6286512" y="4618936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16200000" flipV="1">
            <a:off x="7108049" y="2440077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rot="10800000">
            <a:off x="6072198" y="1404226"/>
            <a:ext cx="1857388" cy="1785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rot="10800000">
            <a:off x="5072066" y="2047168"/>
            <a:ext cx="2786082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rot="10800000" flipV="1">
            <a:off x="4500562" y="3190176"/>
            <a:ext cx="3357586" cy="2143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rot="10800000" flipV="1">
            <a:off x="4929190" y="3190176"/>
            <a:ext cx="2928958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5400000">
            <a:off x="5857884" y="3190176"/>
            <a:ext cx="2000264" cy="2000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5400000">
            <a:off x="7000892" y="3690242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16200000" flipV="1">
            <a:off x="6643702" y="1261350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rot="10800000">
            <a:off x="5143504" y="1618540"/>
            <a:ext cx="207170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10800000" flipV="1">
            <a:off x="4500562" y="1904292"/>
            <a:ext cx="2714644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rot="5400000">
            <a:off x="4714876" y="1904292"/>
            <a:ext cx="2500330" cy="25003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rot="5400000">
            <a:off x="5000628" y="2832986"/>
            <a:ext cx="3143272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rot="16200000" flipH="1">
            <a:off x="6143636" y="2975862"/>
            <a:ext cx="264320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7215206" y="1904292"/>
            <a:ext cx="1143008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5929322" y="1332788"/>
            <a:ext cx="121444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5929322" y="1332788"/>
            <a:ext cx="2143140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rot="16200000" flipH="1">
            <a:off x="5286380" y="1975730"/>
            <a:ext cx="3286148" cy="2000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rot="16200000" flipH="1">
            <a:off x="4179091" y="3083019"/>
            <a:ext cx="385765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rot="5400000">
            <a:off x="3679025" y="2154325"/>
            <a:ext cx="3143272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rot="5400000">
            <a:off x="4357686" y="1332788"/>
            <a:ext cx="1643074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10800000" flipV="1">
            <a:off x="5143504" y="1261350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flipV="1">
            <a:off x="5072066" y="1689978"/>
            <a:ext cx="200026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>
            <a:off x="5072066" y="1832854"/>
            <a:ext cx="2714644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rot="16200000" flipH="1">
            <a:off x="4893471" y="2011449"/>
            <a:ext cx="2714644" cy="23574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16200000" flipH="1">
            <a:off x="4643438" y="2261482"/>
            <a:ext cx="2928958" cy="2071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 rot="16200000" flipH="1">
            <a:off x="3821901" y="3083019"/>
            <a:ext cx="3286148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rot="5400000">
            <a:off x="3571868" y="2904424"/>
            <a:ext cx="257176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/>
          <p:nvPr/>
        </p:nvCxnSpPr>
        <p:spPr>
          <a:xfrm rot="5400000">
            <a:off x="4179091" y="1940011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rot="5400000" flipH="1" flipV="1">
            <a:off x="4000496" y="2618672"/>
            <a:ext cx="114300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 rot="5400000" flipH="1" flipV="1">
            <a:off x="4143372" y="1689978"/>
            <a:ext cx="1928826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 flipV="1">
            <a:off x="4500562" y="1761416"/>
            <a:ext cx="2571768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>
            <a:off x="4500562" y="3333052"/>
            <a:ext cx="328614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>
            <a:off x="4500562" y="3333052"/>
            <a:ext cx="2571768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 rot="16200000" flipH="1">
            <a:off x="4429124" y="3404490"/>
            <a:ext cx="1857388" cy="1714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rot="5400000">
            <a:off x="3929058" y="390455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rot="16200000" flipV="1">
            <a:off x="4036215" y="3868837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rot="5400000" flipH="1" flipV="1">
            <a:off x="3571868" y="3333052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rot="5400000" flipH="1" flipV="1">
            <a:off x="3821901" y="2297201"/>
            <a:ext cx="3214710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 flipV="1">
            <a:off x="4786314" y="1975730"/>
            <a:ext cx="3000396" cy="25717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 flipV="1">
            <a:off x="4786314" y="3475928"/>
            <a:ext cx="292895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/>
          <p:nvPr/>
        </p:nvCxnSpPr>
        <p:spPr>
          <a:xfrm>
            <a:off x="4786314" y="4476060"/>
            <a:ext cx="235745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/>
          <p:nvPr/>
        </p:nvCxnSpPr>
        <p:spPr>
          <a:xfrm>
            <a:off x="4786314" y="4476060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 rot="5400000" flipH="1" flipV="1">
            <a:off x="3000364" y="3618804"/>
            <a:ext cx="571504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3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899592" y="2635748"/>
            <a:ext cx="2447925" cy="6492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sz="3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076304" y="4795813"/>
            <a:ext cx="3024188" cy="6492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sz="3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478413"/>
            <a:ext cx="8808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Contexto do mundo que estamos alcançando</a:t>
            </a:r>
            <a:endParaRPr lang="pt-BR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48263" y="2132360"/>
            <a:ext cx="3816350" cy="396081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Contato</a:t>
            </a:r>
            <a:endParaRPr lang="en-GB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Pertinência</a:t>
            </a:r>
            <a:endParaRPr lang="en-GB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Comportamento</a:t>
            </a:r>
            <a:endParaRPr lang="en-GB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Escolha</a:t>
            </a:r>
            <a:endParaRPr lang="en-GB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Convicção</a:t>
            </a:r>
            <a:endParaRPr lang="en-GB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Estudo</a:t>
            </a:r>
            <a:endParaRPr lang="en-GB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Batismo</a:t>
            </a:r>
            <a:endParaRPr lang="en-GB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5288" y="1268760"/>
            <a:ext cx="4681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u="sng" dirty="0" err="1">
                <a:latin typeface="Calibri" pitchFamily="34" charset="0"/>
                <a:cs typeface="Calibri" pitchFamily="34" charset="0"/>
              </a:rPr>
              <a:t>Moderno</a:t>
            </a:r>
            <a:r>
              <a:rPr lang="en-GB" sz="3200" u="sng" dirty="0">
                <a:latin typeface="Calibri" pitchFamily="34" charset="0"/>
                <a:cs typeface="Calibri" pitchFamily="34" charset="0"/>
              </a:rPr>
              <a:t> (antes)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76055" y="1268760"/>
            <a:ext cx="460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u="sng" dirty="0" err="1">
                <a:latin typeface="Calibri" pitchFamily="34" charset="0"/>
                <a:cs typeface="Calibri" pitchFamily="34" charset="0"/>
              </a:rPr>
              <a:t>Pós-moderno</a:t>
            </a:r>
            <a:r>
              <a:rPr lang="en-GB" sz="3200" u="sng" dirty="0">
                <a:latin typeface="Calibri" pitchFamily="34" charset="0"/>
                <a:cs typeface="Calibri" pitchFamily="34" charset="0"/>
              </a:rPr>
              <a:t> (agora</a:t>
            </a:r>
            <a:r>
              <a:rPr lang="en-GB" sz="3200" u="sng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 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95288" y="2132360"/>
            <a:ext cx="3673475" cy="396081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Contato</a:t>
            </a:r>
            <a:endParaRPr lang="en-GB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Estudo</a:t>
            </a:r>
            <a:endParaRPr lang="en-GB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Convicção</a:t>
            </a:r>
            <a:endParaRPr lang="en-GB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Escolha</a:t>
            </a:r>
            <a:endParaRPr lang="en-GB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Comportamento</a:t>
            </a:r>
            <a:endParaRPr lang="en-GB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Batismo</a:t>
            </a:r>
            <a:endParaRPr lang="en-GB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Pertinência</a:t>
            </a:r>
            <a:endParaRPr lang="en-GB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00113" y="5372448"/>
            <a:ext cx="2447925" cy="6492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sz="3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076825" y="2637185"/>
            <a:ext cx="3024188" cy="6492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sz="3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843213" y="2421285"/>
            <a:ext cx="23050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484438" y="2997548"/>
            <a:ext cx="2735262" cy="20161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987675" y="3429348"/>
            <a:ext cx="2232025" cy="9350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700338" y="4005610"/>
            <a:ext cx="230346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3779838" y="3429348"/>
            <a:ext cx="1368425" cy="9350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555875" y="5085110"/>
            <a:ext cx="2663825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3203575" y="2924523"/>
            <a:ext cx="1944688" cy="27352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705720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6580031-4EFD-4FD8-BF75-417318B94668}" type="slidenum"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eaLnBrk="1" hangingPunct="1"/>
              <a:t>25</a:t>
            </a:fld>
            <a:endParaRPr lang="en-GB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/>
      <p:bldP spid="6" grpId="0"/>
      <p:bldP spid="7" grpId="0"/>
      <p:bldP spid="8" grpId="0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14282" y="780787"/>
            <a:ext cx="450059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latin typeface="Calibri" pitchFamily="34" charset="0"/>
                <a:cs typeface="Calibri" pitchFamily="34" charset="0"/>
              </a:rPr>
              <a:t>Por muito tempo temos pescado com anzol, onde uma ou outra pessoa pesca de </a:t>
            </a:r>
            <a:r>
              <a:rPr lang="pt-BR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forma isolada</a:t>
            </a:r>
            <a:endParaRPr lang="pt-BR" sz="3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Imagem 2" descr="pescadores9.jpg"/>
          <p:cNvPicPr>
            <a:picLocks noChangeAspect="1"/>
          </p:cNvPicPr>
          <p:nvPr/>
        </p:nvPicPr>
        <p:blipFill>
          <a:blip r:embed="rId2" cstate="print"/>
          <a:srcRect l="8209"/>
          <a:stretch>
            <a:fillRect/>
          </a:stretch>
        </p:blipFill>
        <p:spPr>
          <a:xfrm>
            <a:off x="4929190" y="620688"/>
            <a:ext cx="3357586" cy="2390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Conector reto 3"/>
          <p:cNvCxnSpPr/>
          <p:nvPr/>
        </p:nvCxnSpPr>
        <p:spPr>
          <a:xfrm>
            <a:off x="357158" y="2978142"/>
            <a:ext cx="8358246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8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14282" y="780787"/>
            <a:ext cx="450059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latin typeface="Calibri" pitchFamily="34" charset="0"/>
                <a:cs typeface="Calibri" pitchFamily="34" charset="0"/>
              </a:rPr>
              <a:t>Por muito tempo temos pescado com anzol, onde uma ou outra pessoa pesca de </a:t>
            </a:r>
            <a:r>
              <a:rPr lang="pt-BR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forma isolada</a:t>
            </a:r>
            <a:endParaRPr lang="pt-BR" sz="3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Imagem 2" descr="pescadores9.jpg"/>
          <p:cNvPicPr>
            <a:picLocks noChangeAspect="1"/>
          </p:cNvPicPr>
          <p:nvPr/>
        </p:nvPicPr>
        <p:blipFill>
          <a:blip r:embed="rId2" cstate="print"/>
          <a:srcRect l="8209"/>
          <a:stretch>
            <a:fillRect/>
          </a:stretch>
        </p:blipFill>
        <p:spPr>
          <a:xfrm>
            <a:off x="4929190" y="620688"/>
            <a:ext cx="3357586" cy="2390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Conector reto 3"/>
          <p:cNvCxnSpPr/>
          <p:nvPr/>
        </p:nvCxnSpPr>
        <p:spPr>
          <a:xfrm>
            <a:off x="357158" y="2978142"/>
            <a:ext cx="8358246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4322760" y="3283844"/>
            <a:ext cx="4857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Mais do que nunca </a:t>
            </a:r>
          </a:p>
          <a:p>
            <a:pPr marL="514350" indent="-51435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precisamos pescar </a:t>
            </a:r>
          </a:p>
          <a:p>
            <a:pPr marL="514350" indent="-51435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com a </a:t>
            </a:r>
            <a:r>
              <a:rPr lang="pt-BR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rede da comunidade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514350" indent="-51435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pescar em conjunto ou </a:t>
            </a:r>
          </a:p>
          <a:p>
            <a:pPr marL="514350" indent="-51435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em parceria. 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m 5" descr="pescadores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092" y="3140968"/>
            <a:ext cx="4000528" cy="266438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227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1158742" y="4343122"/>
            <a:ext cx="3000396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ysClr val="windowText" lastClr="000000"/>
                </a:solidFill>
                <a:cs typeface="Arial" pitchFamily="34" charset="0"/>
              </a:rPr>
              <a:t>muitas orações</a:t>
            </a:r>
            <a:endParaRPr lang="pt-BR" sz="3200" b="1" dirty="0">
              <a:solidFill>
                <a:sysClr val="windowText" lastClr="000000"/>
              </a:solidFill>
            </a:endParaRPr>
          </a:p>
        </p:txBody>
      </p:sp>
      <p:pic>
        <p:nvPicPr>
          <p:cNvPr id="14" name="Imagem 13" descr="or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427567"/>
            <a:ext cx="3000396" cy="1994014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pic>
        <p:nvPicPr>
          <p:cNvPr id="15" name="Imagem 14" descr="amigosde bi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427567"/>
            <a:ext cx="3000396" cy="199235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5286380" y="4356393"/>
            <a:ext cx="3000396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ysClr val="windowText" lastClr="000000"/>
                </a:solidFill>
                <a:cs typeface="Arial" pitchFamily="34" charset="0"/>
              </a:rPr>
              <a:t>muitas festas</a:t>
            </a:r>
            <a:endParaRPr lang="pt-BR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828001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Na prática...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1158742" y="5279226"/>
            <a:ext cx="3000396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ysClr val="windowText" lastClr="000000"/>
                </a:solidFill>
                <a:cs typeface="Arial" pitchFamily="34" charset="0"/>
              </a:rPr>
              <a:t>muitas orações</a:t>
            </a:r>
            <a:endParaRPr lang="pt-BR" sz="3200" b="1" dirty="0">
              <a:solidFill>
                <a:sysClr val="windowText" lastClr="000000"/>
              </a:solidFill>
            </a:endParaRPr>
          </a:p>
        </p:txBody>
      </p:sp>
      <p:pic>
        <p:nvPicPr>
          <p:cNvPr id="14" name="Imagem 13" descr="or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363671"/>
            <a:ext cx="3000396" cy="1994014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pic>
        <p:nvPicPr>
          <p:cNvPr id="15" name="Imagem 14" descr="amigosde bi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363671"/>
            <a:ext cx="3000396" cy="199235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5286380" y="5292497"/>
            <a:ext cx="3000396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ysClr val="windowText" lastClr="000000"/>
                </a:solidFill>
                <a:cs typeface="Arial" pitchFamily="34" charset="0"/>
              </a:rPr>
              <a:t>muitas festas</a:t>
            </a:r>
            <a:endParaRPr lang="pt-BR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1076105" y="476672"/>
            <a:ext cx="7733996" cy="178595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ysClr val="windowText" lastClr="000000"/>
              </a:solidFill>
            </a:endParaRP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1142208" y="1054670"/>
            <a:ext cx="7205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pt-B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PG em AÇÃO 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– 3 meses de preparo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Seta para a direita 20"/>
          <p:cNvSpPr/>
          <p:nvPr/>
        </p:nvSpPr>
        <p:spPr>
          <a:xfrm flipH="1">
            <a:off x="107504" y="1445272"/>
            <a:ext cx="7744684" cy="17859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1218980" y="1905432"/>
            <a:ext cx="7215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pt-B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Sem convidar novas pessoas 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9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089108"/>
              </p:ext>
            </p:extLst>
          </p:nvPr>
        </p:nvGraphicFramePr>
        <p:xfrm>
          <a:off x="251520" y="836712"/>
          <a:ext cx="8640960" cy="29712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1302346">
                <a:tc gridSpan="4">
                  <a:txBody>
                    <a:bodyPr/>
                    <a:lstStyle/>
                    <a:p>
                      <a:endParaRPr lang="pt-BR" dirty="0" smtClean="0"/>
                    </a:p>
                    <a:p>
                      <a:pPr algn="ctr"/>
                      <a:r>
                        <a:rPr lang="pt-BR" sz="2000" dirty="0" smtClean="0"/>
                        <a:t>QUADRO COMPARATIVO DA ESCOLA SABATINA</a:t>
                      </a:r>
                      <a:endParaRPr lang="pt-B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75453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alibri" pitchFamily="34" charset="0"/>
                          <a:cs typeface="Calibri" pitchFamily="34" charset="0"/>
                        </a:rPr>
                        <a:t>MEMBROS DA IGREJA</a:t>
                      </a:r>
                      <a:endParaRPr lang="pt-B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alibri" pitchFamily="34" charset="0"/>
                          <a:cs typeface="Calibri" pitchFamily="34" charset="0"/>
                        </a:rPr>
                        <a:t>MEMBROS MATRICULADOS NA ESCOLA SABATINA</a:t>
                      </a:r>
                      <a:endParaRPr lang="pt-B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itchFamily="34" charset="0"/>
                          <a:cs typeface="Calibri" pitchFamily="34" charset="0"/>
                        </a:rPr>
                        <a:t>MEMBROS PRESENTES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itchFamily="34" charset="0"/>
                          <a:cs typeface="Calibri" pitchFamily="34" charset="0"/>
                        </a:rPr>
                        <a:t>ESTUDO DIÁRIO</a:t>
                      </a:r>
                    </a:p>
                    <a:p>
                      <a:pPr algn="ctr"/>
                      <a:endParaRPr lang="pt-B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754533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217</a:t>
                      </a:r>
                      <a:endParaRPr lang="pt-BR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167</a:t>
                      </a:r>
                      <a:endParaRPr lang="pt-BR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92</a:t>
                      </a:r>
                      <a:endParaRPr lang="pt-BR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19</a:t>
                      </a:r>
                      <a:endParaRPr lang="pt-BR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959576" cy="8035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16" y="1124744"/>
            <a:ext cx="921356" cy="82983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4077072"/>
            <a:ext cx="8592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Calibri" pitchFamily="34" charset="0"/>
                <a:cs typeface="Calibri" pitchFamily="34" charset="0"/>
              </a:rPr>
              <a:t>Quando olhamos para o evangelismo unicamente como a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tarefa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de anunciar a mensagem aos que não a conhecem, tendo em mente somente torná-los membros da igreja, colhemos esse tipo de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resultado.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1076105" y="476672"/>
            <a:ext cx="7733996" cy="178595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ysClr val="windowText" lastClr="000000"/>
              </a:solidFill>
            </a:endParaRP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1142208" y="1054670"/>
            <a:ext cx="7205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pt-B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PG em AÇÃO 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– 3 meses de preparo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971600" y="1916832"/>
            <a:ext cx="3000396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Passo a passo</a:t>
            </a:r>
            <a:endParaRPr lang="pt-BR" sz="36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00228" y="2643916"/>
            <a:ext cx="69660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Hábito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oração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pelos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membros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Preparar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lista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do “OIKÓS” do PG</a:t>
            </a: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Hábito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oração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pelo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“OIKÓS”</a:t>
            </a: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Festa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quinzenal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entre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os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membros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Classificação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do “OIKÓS”</a:t>
            </a:r>
          </a:p>
          <a:p>
            <a:pPr marL="342900" indent="-342900"/>
            <a:r>
              <a:rPr lang="en-US" sz="36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Tipo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A /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Tipo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B /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Tipo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C</a:t>
            </a:r>
            <a:endParaRPr lang="pt-BR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69924561"/>
              </p:ext>
            </p:extLst>
          </p:nvPr>
        </p:nvGraphicFramePr>
        <p:xfrm>
          <a:off x="-451552" y="-891480"/>
          <a:ext cx="11144232" cy="735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10144" y="509607"/>
            <a:ext cx="30530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latin typeface="Calibri" pitchFamily="34" charset="0"/>
                <a:cs typeface="Calibri" pitchFamily="34" charset="0"/>
              </a:rPr>
              <a:t>OIKOS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 – as </a:t>
            </a:r>
            <a:r>
              <a:rPr lang="en-US" sz="2800" err="1" smtClean="0">
                <a:latin typeface="Calibri" pitchFamily="34" charset="0"/>
                <a:cs typeface="Calibri" pitchFamily="34" charset="0"/>
              </a:rPr>
              <a:t>pessoas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800" smtClean="0">
                <a:latin typeface="Calibri" pitchFamily="34" charset="0"/>
                <a:cs typeface="Calibri" pitchFamily="34" charset="0"/>
              </a:rPr>
              <a:t>do </a:t>
            </a:r>
            <a:r>
              <a:rPr lang="en-US" sz="2800" err="1" smtClean="0">
                <a:latin typeface="Calibri" pitchFamily="34" charset="0"/>
                <a:cs typeface="Calibri" pitchFamily="34" charset="0"/>
              </a:rPr>
              <a:t>nosso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err="1" smtClean="0">
                <a:latin typeface="Calibri" pitchFamily="34" charset="0"/>
                <a:cs typeface="Calibri" pitchFamily="34" charset="0"/>
              </a:rPr>
              <a:t>circulo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80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n-US" sz="2800" err="1" smtClean="0">
                <a:latin typeface="Calibri" pitchFamily="34" charset="0"/>
                <a:cs typeface="Calibri" pitchFamily="34" charset="0"/>
              </a:rPr>
              <a:t>influência</a:t>
            </a:r>
            <a:endParaRPr lang="pt-BR" sz="28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1076105" y="476672"/>
            <a:ext cx="7733996" cy="178595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ysClr val="windowText" lastClr="000000"/>
              </a:solidFill>
            </a:endParaRP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1142208" y="1054670"/>
            <a:ext cx="7205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pt-B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PG em AÇÃO 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– 3 meses de preparo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971600" y="1916832"/>
            <a:ext cx="3000396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Passo a passo</a:t>
            </a:r>
            <a:endParaRPr lang="pt-BR" sz="36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29930" y="2780928"/>
            <a:ext cx="6733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Hábito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oração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pelos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membros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15616" y="3883559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Augusto	- 06h15	Maria		- 21h20</a:t>
            </a:r>
          </a:p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Lauro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		- 06h00	Gabriel    	- 05h00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Pedro		- 21h00	Joana		- 05h30</a:t>
            </a:r>
          </a:p>
        </p:txBody>
      </p:sp>
    </p:spTree>
    <p:extLst>
      <p:ext uri="{BB962C8B-B14F-4D97-AF65-F5344CB8AC3E}">
        <p14:creationId xmlns:p14="http://schemas.microsoft.com/office/powerpoint/2010/main" val="5895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1076105" y="476672"/>
            <a:ext cx="7733996" cy="178595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ysClr val="windowText" lastClr="000000"/>
              </a:solidFill>
            </a:endParaRP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1142208" y="1054670"/>
            <a:ext cx="7205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pt-B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PG em AÇÃO 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– 3 meses de preparo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971600" y="1916832"/>
            <a:ext cx="3000396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Passo a passo</a:t>
            </a:r>
            <a:endParaRPr lang="pt-BR" sz="36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31640" y="2743896"/>
            <a:ext cx="690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36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Preparar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lista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do “OIKÓS” do PG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03078" y="3846527"/>
            <a:ext cx="6929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1ª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 Semana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Listar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todos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amigos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incrédulos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2ª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Semana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Escolher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oração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10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nomes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3ª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Semana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Escolher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oração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03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nomes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4ª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Semana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diante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Dois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horários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oração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= 1)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Pelo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grupo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// 2)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Pelo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OIKÓS</a:t>
            </a:r>
          </a:p>
        </p:txBody>
      </p:sp>
    </p:spTree>
    <p:extLst>
      <p:ext uri="{BB962C8B-B14F-4D97-AF65-F5344CB8AC3E}">
        <p14:creationId xmlns:p14="http://schemas.microsoft.com/office/powerpoint/2010/main" val="29479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1076105" y="476672"/>
            <a:ext cx="7733996" cy="178595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ysClr val="windowText" lastClr="000000"/>
              </a:solidFill>
            </a:endParaRP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1142208" y="1054670"/>
            <a:ext cx="7205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pt-B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PG em AÇÃO 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– 3 meses de preparo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971600" y="1916832"/>
            <a:ext cx="3000396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Passo a passo</a:t>
            </a:r>
            <a:endParaRPr lang="pt-BR" sz="36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331640" y="2516703"/>
            <a:ext cx="6409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3600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Hábito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oração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pelo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“OIKÓS”</a:t>
            </a:r>
          </a:p>
          <a:p>
            <a:pPr marL="342900" indent="-342900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883295" y="3435965"/>
            <a:ext cx="5306261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AUGUSTO	LAURO		PEDRO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Fernando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Mateus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Henrique     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Bianca                        Julio                           Marta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Wander                      Maria                        Mariana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MARIA		GABRIEL		JOANA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Cristian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Gustavo 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Lindaura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Pedrinho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Toninho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Kaká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Karine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Yuri        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Pinheiro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1076105" y="476672"/>
            <a:ext cx="7733996" cy="178595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ysClr val="windowText" lastClr="000000"/>
              </a:solidFill>
            </a:endParaRP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1142208" y="1054670"/>
            <a:ext cx="7205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pt-B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PG em AÇÃO 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– 3 meses de preparo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971600" y="1916832"/>
            <a:ext cx="3000396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Passo a passo</a:t>
            </a:r>
            <a:endParaRPr lang="pt-BR" sz="36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55072" y="2819282"/>
            <a:ext cx="7054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3600" dirty="0" smtClean="0">
                <a:latin typeface="Calibri" pitchFamily="34" charset="0"/>
                <a:cs typeface="Calibri" pitchFamily="34" charset="0"/>
              </a:rPr>
              <a:t>4.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Festa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quinzenal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entre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os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membros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m 7" descr="piqueni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592396"/>
            <a:ext cx="3646949" cy="24288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Imagem 8" descr="piquenique2.jpg"/>
          <p:cNvPicPr>
            <a:picLocks noChangeAspect="1"/>
          </p:cNvPicPr>
          <p:nvPr/>
        </p:nvPicPr>
        <p:blipFill>
          <a:blip r:embed="rId3" cstate="print"/>
          <a:srcRect t="2857"/>
          <a:stretch>
            <a:fillRect/>
          </a:stretch>
        </p:blipFill>
        <p:spPr>
          <a:xfrm>
            <a:off x="4650206" y="3592396"/>
            <a:ext cx="3748666" cy="24288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6537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1076105" y="476672"/>
            <a:ext cx="7733996" cy="178595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ysClr val="windowText" lastClr="000000"/>
              </a:solidFill>
            </a:endParaRP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1142208" y="1054670"/>
            <a:ext cx="7205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pt-B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PG em AÇÃO 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– 3 meses de preparo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971600" y="1916832"/>
            <a:ext cx="3000396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Passo a passo</a:t>
            </a:r>
            <a:endParaRPr lang="pt-BR" sz="36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59632" y="2780928"/>
            <a:ext cx="5225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3600" dirty="0" smtClean="0">
                <a:latin typeface="Calibri" pitchFamily="34" charset="0"/>
                <a:cs typeface="Calibri" pitchFamily="34" charset="0"/>
              </a:rPr>
              <a:t>5.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Classificação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do “OIKÓS”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31070" y="3883559"/>
            <a:ext cx="6929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Oikós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	 	-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Tipo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		-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Tipo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B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		-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Tipo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13891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5936" y="764704"/>
            <a:ext cx="3393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Há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3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tipos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oikós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39263232"/>
              </p:ext>
            </p:extLst>
          </p:nvPr>
        </p:nvGraphicFramePr>
        <p:xfrm>
          <a:off x="1105738" y="1550522"/>
          <a:ext cx="778674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4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1124284" y="530434"/>
            <a:ext cx="7733996" cy="1785950"/>
            <a:chOff x="214282" y="1285860"/>
            <a:chExt cx="8358246" cy="178595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" name="Seta para a direita 2"/>
            <p:cNvSpPr/>
            <p:nvPr/>
          </p:nvSpPr>
          <p:spPr>
            <a:xfrm>
              <a:off x="214282" y="1285860"/>
              <a:ext cx="8358246" cy="1785950"/>
            </a:xfrm>
            <a:prstGeom prst="rightArrow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CaixaDeTexto 3"/>
            <p:cNvSpPr txBox="1">
              <a:spLocks noChangeArrowheads="1"/>
            </p:cNvSpPr>
            <p:nvPr/>
          </p:nvSpPr>
          <p:spPr bwMode="auto">
            <a:xfrm>
              <a:off x="285720" y="1863858"/>
              <a:ext cx="77867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pt-BR" sz="36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PG em AÇÃO </a:t>
              </a:r>
              <a:r>
                <a:rPr lang="pt-BR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– 3 meses de atração</a:t>
              </a:r>
              <a:endPara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15"/>
          <p:cNvGrpSpPr/>
          <p:nvPr/>
        </p:nvGrpSpPr>
        <p:grpSpPr>
          <a:xfrm>
            <a:off x="155683" y="1499034"/>
            <a:ext cx="8059555" cy="1785950"/>
            <a:chOff x="357158" y="2857496"/>
            <a:chExt cx="8698060" cy="178595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Seta para a direita 5"/>
            <p:cNvSpPr/>
            <p:nvPr/>
          </p:nvSpPr>
          <p:spPr>
            <a:xfrm flipH="1">
              <a:off x="357158" y="2857496"/>
              <a:ext cx="8358246" cy="1785950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CaixaDeTexto 6"/>
            <p:cNvSpPr txBox="1">
              <a:spLocks noChangeArrowheads="1"/>
            </p:cNvSpPr>
            <p:nvPr/>
          </p:nvSpPr>
          <p:spPr bwMode="auto">
            <a:xfrm>
              <a:off x="1268473" y="3317656"/>
              <a:ext cx="778674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pt-BR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Atrair o </a:t>
              </a:r>
              <a:r>
                <a:rPr lang="pt-BR" sz="4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oikós</a:t>
              </a:r>
              <a:r>
                <a:rPr lang="pt-BR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à comunhão</a:t>
              </a:r>
              <a:endPara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158742" y="5416563"/>
            <a:ext cx="3000396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muitas orações</a:t>
            </a:r>
            <a:endParaRPr lang="pt-BR" sz="32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agem 8" descr="or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501008"/>
            <a:ext cx="3000396" cy="1994014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pic>
        <p:nvPicPr>
          <p:cNvPr id="10" name="Imagem 9" descr="amigosde bi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501008"/>
            <a:ext cx="3000396" cy="199235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5286380" y="5429834"/>
            <a:ext cx="3000396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muitas festas</a:t>
            </a:r>
            <a:endParaRPr lang="pt-BR" sz="32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para a direita 1"/>
          <p:cNvSpPr/>
          <p:nvPr/>
        </p:nvSpPr>
        <p:spPr>
          <a:xfrm>
            <a:off x="4153570" y="5020586"/>
            <a:ext cx="918496" cy="831043"/>
          </a:xfrm>
          <a:prstGeom prst="rightArrow">
            <a:avLst/>
          </a:prstGeom>
          <a:solidFill>
            <a:srgbClr val="FF5050"/>
          </a:solidFill>
          <a:ln w="63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4153570" y="3377512"/>
            <a:ext cx="918496" cy="831043"/>
          </a:xfrm>
          <a:prstGeom prst="rightArrow">
            <a:avLst/>
          </a:prstGeom>
          <a:solidFill>
            <a:srgbClr val="996633"/>
          </a:solidFill>
          <a:ln w="63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4153570" y="1689213"/>
            <a:ext cx="918496" cy="831043"/>
          </a:xfrm>
          <a:prstGeom prst="rightArrow">
            <a:avLst/>
          </a:prstGeom>
          <a:solidFill>
            <a:srgbClr val="92D050"/>
          </a:solidFill>
          <a:ln w="63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7769" y="620688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Processo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ganhar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oikós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“TIPO B”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01061348"/>
              </p:ext>
            </p:extLst>
          </p:nvPr>
        </p:nvGraphicFramePr>
        <p:xfrm>
          <a:off x="867422" y="1497264"/>
          <a:ext cx="3551517" cy="4452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82448296"/>
              </p:ext>
            </p:extLst>
          </p:nvPr>
        </p:nvGraphicFramePr>
        <p:xfrm>
          <a:off x="5143504" y="1497264"/>
          <a:ext cx="3429024" cy="4452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183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90872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Missão da igreja //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M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issão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de Cristo.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3568" y="206084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Missão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de 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Cristo – Lucas 19:10</a:t>
            </a:r>
          </a:p>
          <a:p>
            <a:pPr lvl="0"/>
            <a:r>
              <a:rPr lang="pt-BR" sz="3200" b="1" i="1" dirty="0">
                <a:latin typeface="Calibri" pitchFamily="34" charset="0"/>
                <a:cs typeface="Calibri" pitchFamily="34" charset="0"/>
              </a:rPr>
              <a:t>"Cristo veio buscar e salvar o perdido"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661848" y="3659540"/>
            <a:ext cx="6822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Quem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é o perdido?</a:t>
            </a:r>
          </a:p>
          <a:p>
            <a:pPr lvl="0"/>
            <a:r>
              <a:rPr lang="pt-B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 que significa</a:t>
            </a:r>
            <a:r>
              <a:rPr lang="pt-BR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ser perdido?</a:t>
            </a:r>
          </a:p>
          <a:p>
            <a:pPr lvl="0"/>
            <a:r>
              <a:rPr lang="pt-BR" sz="3200" dirty="0">
                <a:latin typeface="Calibri" pitchFamily="34" charset="0"/>
                <a:cs typeface="Calibri" pitchFamily="34" charset="0"/>
              </a:rPr>
              <a:t>Cristo veio salvar o perdido </a:t>
            </a:r>
            <a:r>
              <a:rPr lang="pt-B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do que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88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2054008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latin typeface="Calibri" pitchFamily="34" charset="0"/>
                <a:cs typeface="Calibri" pitchFamily="34" charset="0"/>
              </a:rPr>
              <a:t>Vs. 1-11: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Súplica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renovação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perdão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,  	       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reavivamento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transformação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latin typeface="Calibri" pitchFamily="34" charset="0"/>
                <a:cs typeface="Calibri" pitchFamily="34" charset="0"/>
              </a:rPr>
              <a:t>V. 12	: “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Faz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-me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sentir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alegria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da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 		  	   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salvação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”.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latin typeface="Calibri" pitchFamily="34" charset="0"/>
                <a:cs typeface="Calibri" pitchFamily="34" charset="0"/>
              </a:rPr>
              <a:t>V. 13	: “</a:t>
            </a:r>
            <a:r>
              <a:rPr lang="en-GB" sz="3600" u="sng" dirty="0" err="1" smtClean="0">
                <a:latin typeface="Calibri" pitchFamily="34" charset="0"/>
                <a:cs typeface="Calibri" pitchFamily="34" charset="0"/>
              </a:rPr>
              <a:t>Depois</a:t>
            </a:r>
            <a:r>
              <a:rPr lang="en-GB" sz="3600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u="sng" dirty="0" err="1" smtClean="0">
                <a:latin typeface="Calibri" pitchFamily="34" charset="0"/>
                <a:cs typeface="Calibri" pitchFamily="34" charset="0"/>
              </a:rPr>
              <a:t>disto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...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Evangelizarei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 - e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os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 	   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incrédulos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converterão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 a Ti”</a:t>
            </a:r>
            <a:endParaRPr lang="en-GB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71472" y="1196752"/>
            <a:ext cx="8001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 err="1" smtClean="0">
                <a:latin typeface="Calibri" pitchFamily="34" charset="0"/>
                <a:cs typeface="Calibri" pitchFamily="34" charset="0"/>
              </a:rPr>
              <a:t>Salmo</a:t>
            </a:r>
            <a:r>
              <a:rPr lang="en-GB" sz="4000" dirty="0" smtClean="0">
                <a:latin typeface="Calibri" pitchFamily="34" charset="0"/>
                <a:cs typeface="Calibri" pitchFamily="34" charset="0"/>
              </a:rPr>
              <a:t> 51</a:t>
            </a:r>
            <a:endParaRPr lang="en-GB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2910" y="2054008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latin typeface="Calibri" pitchFamily="34" charset="0"/>
              <a:cs typeface="Calibri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latin typeface="Calibri" pitchFamily="34" charset="0"/>
              <a:cs typeface="Calibri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latin typeface="Calibri" pitchFamily="34" charset="0"/>
              <a:cs typeface="Calibri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latin typeface="Calibri" pitchFamily="34" charset="0"/>
              <a:cs typeface="Calibri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latin typeface="Calibri" pitchFamily="34" charset="0"/>
                <a:cs typeface="Calibri" pitchFamily="34" charset="0"/>
              </a:rPr>
              <a:t>V. 13	: “</a:t>
            </a:r>
            <a:r>
              <a:rPr lang="en-GB" sz="3600" u="sng" dirty="0" err="1" smtClean="0">
                <a:latin typeface="Calibri" pitchFamily="34" charset="0"/>
                <a:cs typeface="Calibri" pitchFamily="34" charset="0"/>
              </a:rPr>
              <a:t>Depois</a:t>
            </a:r>
            <a:r>
              <a:rPr lang="en-GB" sz="3600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u="sng" dirty="0" err="1" smtClean="0">
                <a:latin typeface="Calibri" pitchFamily="34" charset="0"/>
                <a:cs typeface="Calibri" pitchFamily="34" charset="0"/>
              </a:rPr>
              <a:t>disto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...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Evangelizarei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 - e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os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 	   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incrédulos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converterão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 a Ti”</a:t>
            </a:r>
            <a:endParaRPr lang="en-GB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71472" y="1196752"/>
            <a:ext cx="8001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 err="1" smtClean="0">
                <a:latin typeface="Calibri" pitchFamily="34" charset="0"/>
                <a:cs typeface="Calibri" pitchFamily="34" charset="0"/>
              </a:rPr>
              <a:t>Salmo</a:t>
            </a:r>
            <a:r>
              <a:rPr lang="en-GB" sz="4000" dirty="0" smtClean="0">
                <a:latin typeface="Calibri" pitchFamily="34" charset="0"/>
                <a:cs typeface="Calibri" pitchFamily="34" charset="0"/>
              </a:rPr>
              <a:t> 51</a:t>
            </a:r>
            <a:endParaRPr lang="en-GB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eta para cima 4"/>
          <p:cNvSpPr/>
          <p:nvPr/>
        </p:nvSpPr>
        <p:spPr>
          <a:xfrm>
            <a:off x="5286380" y="3982834"/>
            <a:ext cx="214314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eta para cima 5"/>
          <p:cNvSpPr/>
          <p:nvPr/>
        </p:nvSpPr>
        <p:spPr>
          <a:xfrm>
            <a:off x="5715008" y="3982834"/>
            <a:ext cx="214314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eta para cima 6"/>
          <p:cNvSpPr/>
          <p:nvPr/>
        </p:nvSpPr>
        <p:spPr>
          <a:xfrm>
            <a:off x="6072198" y="3982834"/>
            <a:ext cx="214314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eta para cima 7"/>
          <p:cNvSpPr/>
          <p:nvPr/>
        </p:nvSpPr>
        <p:spPr>
          <a:xfrm>
            <a:off x="6429388" y="3982834"/>
            <a:ext cx="214314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976356" y="1839694"/>
            <a:ext cx="4000528" cy="2000264"/>
            <a:chOff x="3857620" y="2786058"/>
            <a:chExt cx="4000528" cy="2000264"/>
          </a:xfrm>
        </p:grpSpPr>
        <p:sp>
          <p:nvSpPr>
            <p:cNvPr id="10" name="Elipse 9"/>
            <p:cNvSpPr/>
            <p:nvPr/>
          </p:nvSpPr>
          <p:spPr>
            <a:xfrm>
              <a:off x="3857620" y="2786058"/>
              <a:ext cx="4000528" cy="200026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527178" y="3044137"/>
              <a:ext cx="262091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A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própria</a:t>
              </a:r>
              <a:r>
                <a:rPr lang="en-US" sz="28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vida</a:t>
              </a:r>
              <a:r>
                <a:rPr lang="en-US" sz="28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O Cristo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que</a:t>
              </a:r>
              <a:r>
                <a:rPr lang="en-US" sz="28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habita</a:t>
              </a:r>
              <a:r>
                <a:rPr lang="en-US" sz="28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em</a:t>
              </a:r>
              <a:r>
                <a:rPr lang="en-US" sz="28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mim</a:t>
              </a:r>
              <a:r>
                <a:rPr lang="en-US" sz="28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. </a:t>
              </a:r>
              <a:endParaRPr lang="pt-BR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49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7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683568" y="2071678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t-BR" sz="3600" dirty="0" smtClean="0">
                <a:latin typeface="Calibri" pitchFamily="34" charset="0"/>
                <a:cs typeface="Calibri" pitchFamily="34" charset="0"/>
              </a:rPr>
              <a:t>“Todo cristão ou é um missionário</a:t>
            </a:r>
          </a:p>
          <a:p>
            <a:pPr marL="514350" indent="-514350" algn="ctr"/>
            <a:r>
              <a:rPr lang="pt-BR" sz="3600" dirty="0" smtClean="0">
                <a:latin typeface="Calibri" pitchFamily="34" charset="0"/>
                <a:cs typeface="Calibri" pitchFamily="34" charset="0"/>
              </a:rPr>
              <a:t>ou é um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impostor”</a:t>
            </a: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ctr"/>
            <a:r>
              <a:rPr lang="pt-BR" sz="2400" dirty="0" smtClean="0">
                <a:latin typeface="Calibri" pitchFamily="34" charset="0"/>
                <a:cs typeface="Calibri" pitchFamily="34" charset="0"/>
              </a:rPr>
              <a:t>(Charles H. </a:t>
            </a: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Spurgeon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0929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O evangelismo na rede </a:t>
            </a:r>
            <a:br>
              <a:rPr lang="pt-BR" sz="3200" dirty="0" smtClean="0"/>
            </a:br>
            <a:r>
              <a:rPr lang="pt-BR" sz="3200" dirty="0" smtClean="0"/>
              <a:t>dos Pequenos Grupos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Porque e como fazer evangelismo relacional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60232" y="6141498"/>
            <a:ext cx="176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Por Walmir Rosa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22288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9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83568" y="90872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O QUE SIGNIFICA SER PERDIDO?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2314615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Jardim do Éden</a:t>
            </a:r>
          </a:p>
          <a:p>
            <a:pPr lvl="0"/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pt-BR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Ninguém estava perdido 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– Vida em comunhão</a:t>
            </a:r>
          </a:p>
          <a:p>
            <a:pPr lvl="0"/>
            <a:r>
              <a:rPr lang="pt-BR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Entra a perdição 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– Quebra da comunhão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576" y="465313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Satanás oferece à Eva um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novo estilo de vida. Um estilo de vida de independência de Deus e de seu marido Adão</a:t>
            </a:r>
          </a:p>
        </p:txBody>
      </p:sp>
    </p:spTree>
    <p:extLst>
      <p:ext uri="{BB962C8B-B14F-4D97-AF65-F5344CB8AC3E}">
        <p14:creationId xmlns:p14="http://schemas.microsoft.com/office/powerpoint/2010/main" val="34437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83568" y="90872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O QUE SIGNIFICA PECADO?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2314615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>
                <a:latin typeface="Calibri" pitchFamily="34" charset="0"/>
                <a:cs typeface="Calibri" pitchFamily="34" charset="0"/>
              </a:rPr>
              <a:t>Em primeira instância – </a:t>
            </a:r>
            <a:r>
              <a:rPr lang="pt-BR" sz="3200" b="1" dirty="0">
                <a:latin typeface="Calibri" pitchFamily="34" charset="0"/>
                <a:cs typeface="Calibri" pitchFamily="34" charset="0"/>
              </a:rPr>
              <a:t>Pecado é a quebra de comunhão com Deus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. </a:t>
            </a:r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resultado dessa quebra de comunhão leva o pecador a praticar </a:t>
            </a:r>
            <a:r>
              <a:rPr lang="pt-BR" sz="3200" b="1" dirty="0">
                <a:latin typeface="Calibri" pitchFamily="34" charset="0"/>
                <a:cs typeface="Calibri" pitchFamily="34" charset="0"/>
              </a:rPr>
              <a:t>atos pecaminosos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68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83568" y="90872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O QUE É PECADO?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5576" y="1700808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>
                <a:latin typeface="Calibri" pitchFamily="34" charset="0"/>
                <a:cs typeface="Calibri" pitchFamily="34" charset="0"/>
              </a:rPr>
              <a:t>D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uas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definições para 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pecado:</a:t>
            </a:r>
          </a:p>
          <a:p>
            <a:pPr lvl="0"/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pPr marL="514350" lvl="0" indent="-514350">
              <a:buAutoNum type="arabicParenR"/>
            </a:pP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PECADO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– Quebra de comunhão com 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Deus e consequentemente com o próximo. </a:t>
            </a: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Problema relacional </a:t>
            </a:r>
          </a:p>
          <a:p>
            <a:pPr marL="514350" lvl="0" indent="-514350">
              <a:buAutoNum type="arabicParenR"/>
            </a:pPr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pPr marL="514350" lvl="0" indent="-514350">
              <a:buAutoNum type="arabicParenR"/>
            </a:pP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PECADOS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ou ATOS PECAMINOSOS – O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que fazemos por estarmos longe de Deus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Problema comportamental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0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83568" y="90872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A SOLUÇÃO PARA O PECADO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3568" y="2060848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dirty="0">
                <a:latin typeface="Calibri" pitchFamily="34" charset="0"/>
                <a:cs typeface="Calibri" pitchFamily="34" charset="0"/>
              </a:rPr>
              <a:t>Quando Deus entra no Jardim e pergunta: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32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“Adão onde estás?” </a:t>
            </a:r>
            <a:endParaRPr lang="pt-BR" sz="32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Ele está </a:t>
            </a:r>
            <a:r>
              <a:rPr lang="pt-BR" sz="3200" u="sng" dirty="0" smtClean="0">
                <a:latin typeface="Calibri" pitchFamily="34" charset="0"/>
                <a:cs typeface="Calibri" pitchFamily="34" charset="0"/>
              </a:rPr>
              <a:t>buscando e salvando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 o perdido;</a:t>
            </a:r>
          </a:p>
          <a:p>
            <a:pPr lvl="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Está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desejando </a:t>
            </a:r>
            <a:r>
              <a:rPr lang="pt-BR" sz="3200" u="sng" dirty="0">
                <a:latin typeface="Calibri" pitchFamily="34" charset="0"/>
                <a:cs typeface="Calibri" pitchFamily="34" charset="0"/>
              </a:rPr>
              <a:t>ter comunhão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com os seres humanos. </a:t>
            </a:r>
          </a:p>
        </p:txBody>
      </p:sp>
    </p:spTree>
    <p:extLst>
      <p:ext uri="{BB962C8B-B14F-4D97-AF65-F5344CB8AC3E}">
        <p14:creationId xmlns:p14="http://schemas.microsoft.com/office/powerpoint/2010/main" val="2630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83568" y="90872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A SOLUÇÃO PARA O PECADO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1700808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O que Jesus lhes oferece? AMIZADE</a:t>
            </a:r>
          </a:p>
          <a:p>
            <a:pPr lvl="0"/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Gênesis 3:15</a:t>
            </a:r>
          </a:p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Efésios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2:11-14; 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16;19</a:t>
            </a:r>
          </a:p>
        </p:txBody>
      </p:sp>
      <p:sp>
        <p:nvSpPr>
          <p:cNvPr id="2" name="Retângulo 1"/>
          <p:cNvSpPr/>
          <p:nvPr/>
        </p:nvSpPr>
        <p:spPr>
          <a:xfrm>
            <a:off x="827584" y="44371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Nossa missão é a mesma missão de Cristo: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 Buscar e salvar o perdido</a:t>
            </a:r>
          </a:p>
          <a:p>
            <a:pPr lvl="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Oferecer comunhão ao perdido (1 João 1:1-3)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5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230</TotalTime>
  <Words>1241</Words>
  <Application>Microsoft Office PowerPoint</Application>
  <PresentationFormat>Apresentação na tela (4:3)</PresentationFormat>
  <Paragraphs>261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NewsPrint</vt:lpstr>
      <vt:lpstr>O evangelismo na rede  dos Pequenos Grupos</vt:lpstr>
      <vt:lpstr>O que é evangelismo?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fazer evangelismo em rede?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evangelismo na rede  dos Pequenos Grupos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walmir.rosa</dc:creator>
  <cp:lastModifiedBy>walmir.rosa</cp:lastModifiedBy>
  <cp:revision>20</cp:revision>
  <dcterms:created xsi:type="dcterms:W3CDTF">2011-05-05T21:35:36Z</dcterms:created>
  <dcterms:modified xsi:type="dcterms:W3CDTF">2011-05-07T02:07:48Z</dcterms:modified>
</cp:coreProperties>
</file>