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Intro Script" charset="1" panose="00000500000000000000"/>
      <p:regular r:id="rId10"/>
    </p:embeddedFont>
    <p:embeddedFont>
      <p:font typeface="Intro Script Bold" charset="1" panose="00000A00000000000000"/>
      <p:regular r:id="rId11"/>
    </p:embeddedFont>
    <p:embeddedFont>
      <p:font typeface="Open Sans Light" charset="1" panose="020B0306030504020204"/>
      <p:regular r:id="rId12"/>
    </p:embeddedFont>
    <p:embeddedFont>
      <p:font typeface="Open Sans Light Bold" charset="1" panose="020B0806030504020204"/>
      <p:regular r:id="rId13"/>
    </p:embeddedFont>
    <p:embeddedFont>
      <p:font typeface="Open Sans Light Italics" charset="1" panose="020B0306030504020204"/>
      <p:regular r:id="rId14"/>
    </p:embeddedFont>
    <p:embeddedFont>
      <p:font typeface="Open Sans Light Bold Italics" charset="1" panose="020B0806030504020204"/>
      <p:regular r:id="rId15"/>
    </p:embeddedFont>
    <p:embeddedFont>
      <p:font typeface="Gaegu Bold" charset="1" panose="00000000000000000000"/>
      <p:regular r:id="rId16"/>
    </p:embeddedFont>
    <p:embeddedFont>
      <p:font typeface="Lazydog" charset="1" panose="0000000000000000000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slides/slide1.xml" Type="http://schemas.openxmlformats.org/officeDocument/2006/relationships/slide"/><Relationship Id="rId19" Target="slides/slide2.xml" Type="http://schemas.openxmlformats.org/officeDocument/2006/relationships/slide"/><Relationship Id="rId2" Target="presProps.xml" Type="http://schemas.openxmlformats.org/officeDocument/2006/relationships/presProps"/><Relationship Id="rId20" Target="slides/slide3.xml" Type="http://schemas.openxmlformats.org/officeDocument/2006/relationships/slide"/><Relationship Id="rId21" Target="slides/slide4.xml" Type="http://schemas.openxmlformats.org/officeDocument/2006/relationships/slide"/><Relationship Id="rId22" Target="slides/slide5.xml" Type="http://schemas.openxmlformats.org/officeDocument/2006/relationships/slide"/><Relationship Id="rId23" Target="slides/slide6.xml" Type="http://schemas.openxmlformats.org/officeDocument/2006/relationships/slide"/><Relationship Id="rId24" Target="slides/slide7.xml" Type="http://schemas.openxmlformats.org/officeDocument/2006/relationships/slide"/><Relationship Id="rId25" Target="slides/slide8.xml" Type="http://schemas.openxmlformats.org/officeDocument/2006/relationships/slide"/><Relationship Id="rId26" Target="slides/slide9.xml" Type="http://schemas.openxmlformats.org/officeDocument/2006/relationships/slide"/><Relationship Id="rId27" Target="slides/slide10.xml" Type="http://schemas.openxmlformats.org/officeDocument/2006/relationships/slide"/><Relationship Id="rId28" Target="slides/slide11.xml" Type="http://schemas.openxmlformats.org/officeDocument/2006/relationships/slide"/><Relationship Id="rId29" Target="slides/slide12.xml" Type="http://schemas.openxmlformats.org/officeDocument/2006/relationships/slide"/><Relationship Id="rId3" Target="viewProps.xml" Type="http://schemas.openxmlformats.org/officeDocument/2006/relationships/viewProps"/><Relationship Id="rId30" Target="slides/slide13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png" Type="http://schemas.openxmlformats.org/officeDocument/2006/relationships/image"/><Relationship Id="rId3" Target="../media/image53.svg" Type="http://schemas.openxmlformats.org/officeDocument/2006/relationships/image"/><Relationship Id="rId4" Target="../media/image54.png" Type="http://schemas.openxmlformats.org/officeDocument/2006/relationships/image"/><Relationship Id="rId5" Target="../media/image55.svg" Type="http://schemas.openxmlformats.org/officeDocument/2006/relationships/image"/><Relationship Id="rId6" Target="../media/image56.png" Type="http://schemas.openxmlformats.org/officeDocument/2006/relationships/image"/><Relationship Id="rId7" Target="../media/image57.svg" Type="http://schemas.openxmlformats.org/officeDocument/2006/relationships/image"/><Relationship Id="rId8" Target="../media/image58.png" Type="http://schemas.openxmlformats.org/officeDocument/2006/relationships/image"/><Relationship Id="rId9" Target="../media/image59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41.png" Type="http://schemas.openxmlformats.org/officeDocument/2006/relationships/image"/><Relationship Id="rId7" Target="../media/image42.png" Type="http://schemas.openxmlformats.org/officeDocument/2006/relationships/image"/><Relationship Id="rId8" Target="../media/image40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41.png" Type="http://schemas.openxmlformats.org/officeDocument/2006/relationships/image"/><Relationship Id="rId7" Target="../media/image42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21.jpeg" Type="http://schemas.openxmlformats.org/officeDocument/2006/relationships/image"/><Relationship Id="rId5" Target="../media/image22.jpeg" Type="http://schemas.openxmlformats.org/officeDocument/2006/relationships/image"/><Relationship Id="rId6" Target="../media/image23.jpeg" Type="http://schemas.openxmlformats.org/officeDocument/2006/relationships/image"/><Relationship Id="rId7" Target="../media/image24.jpe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png" Type="http://schemas.openxmlformats.org/officeDocument/2006/relationships/image"/><Relationship Id="rId11" Target="../media/image8.svg" Type="http://schemas.openxmlformats.org/officeDocument/2006/relationships/image"/><Relationship Id="rId12" Target="../media/image29.png" Type="http://schemas.openxmlformats.org/officeDocument/2006/relationships/image"/><Relationship Id="rId13" Target="../media/image30.svg" Type="http://schemas.openxmlformats.org/officeDocument/2006/relationships/image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25.png" Type="http://schemas.openxmlformats.org/officeDocument/2006/relationships/image"/><Relationship Id="rId5" Target="../media/image26.svg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31.png" Type="http://schemas.openxmlformats.org/officeDocument/2006/relationships/image"/><Relationship Id="rId13" Target="../media/image32.png" Type="http://schemas.openxmlformats.org/officeDocument/2006/relationships/image"/><Relationship Id="rId14" Target="../media/image33.png" Type="http://schemas.openxmlformats.org/officeDocument/2006/relationships/image"/><Relationship Id="rId15" Target="../media/image34.png" Type="http://schemas.openxmlformats.org/officeDocument/2006/relationships/image"/><Relationship Id="rId16" Target="../media/image35.png" Type="http://schemas.openxmlformats.org/officeDocument/2006/relationships/image"/><Relationship Id="rId17" Target="../media/image36.png" Type="http://schemas.openxmlformats.org/officeDocument/2006/relationships/image"/><Relationship Id="rId18" Target="../media/image37.png" Type="http://schemas.openxmlformats.org/officeDocument/2006/relationships/image"/><Relationship Id="rId19" Target="../media/image38.png" Type="http://schemas.openxmlformats.org/officeDocument/2006/relationships/image"/><Relationship Id="rId2" Target="../media/image1.png" Type="http://schemas.openxmlformats.org/officeDocument/2006/relationships/image"/><Relationship Id="rId20" Target="../media/image39.svg" Type="http://schemas.openxmlformats.org/officeDocument/2006/relationships/image"/><Relationship Id="rId21" Target="../media/image40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15.png" Type="http://schemas.openxmlformats.org/officeDocument/2006/relationships/image"/><Relationship Id="rId9" Target="../media/image16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Relationship Id="rId6" Target="../media/image1.png" Type="http://schemas.openxmlformats.org/officeDocument/2006/relationships/image"/><Relationship Id="rId7" Target="../media/image2.svg" Type="http://schemas.openxmlformats.org/officeDocument/2006/relationships/image"/><Relationship Id="rId8" Target="../media/image15.png" Type="http://schemas.openxmlformats.org/officeDocument/2006/relationships/image"/><Relationship Id="rId9" Target="../media/image16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1.png" Type="http://schemas.openxmlformats.org/officeDocument/2006/relationships/image"/><Relationship Id="rId11" Target="../media/image42.png" Type="http://schemas.openxmlformats.org/officeDocument/2006/relationships/image"/><Relationship Id="rId12" Target="../media/image43.png" Type="http://schemas.openxmlformats.org/officeDocument/2006/relationships/image"/><Relationship Id="rId13" Target="../media/image44.svg" Type="http://schemas.openxmlformats.org/officeDocument/2006/relationships/image"/><Relationship Id="rId14" Target="../media/image45.png" Type="http://schemas.openxmlformats.org/officeDocument/2006/relationships/image"/><Relationship Id="rId15" Target="../media/image46.svg" Type="http://schemas.openxmlformats.org/officeDocument/2006/relationships/image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Relationship Id="rId6" Target="../media/image1.png" Type="http://schemas.openxmlformats.org/officeDocument/2006/relationships/image"/><Relationship Id="rId7" Target="../media/image2.svg" Type="http://schemas.openxmlformats.org/officeDocument/2006/relationships/image"/><Relationship Id="rId8" Target="../media/image15.png" Type="http://schemas.openxmlformats.org/officeDocument/2006/relationships/image"/><Relationship Id="rId9" Target="../media/image16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1.png" Type="http://schemas.openxmlformats.org/officeDocument/2006/relationships/image"/><Relationship Id="rId11" Target="../media/image42.png" Type="http://schemas.openxmlformats.org/officeDocument/2006/relationships/image"/><Relationship Id="rId12" Target="../media/image43.png" Type="http://schemas.openxmlformats.org/officeDocument/2006/relationships/image"/><Relationship Id="rId13" Target="../media/image44.svg" Type="http://schemas.openxmlformats.org/officeDocument/2006/relationships/image"/><Relationship Id="rId14" Target="../media/image45.png" Type="http://schemas.openxmlformats.org/officeDocument/2006/relationships/image"/><Relationship Id="rId15" Target="../media/image46.svg" Type="http://schemas.openxmlformats.org/officeDocument/2006/relationships/image"/><Relationship Id="rId16" Target="../media/image47.png" Type="http://schemas.openxmlformats.org/officeDocument/2006/relationships/image"/><Relationship Id="rId17" Target="../media/image48.svg" Type="http://schemas.openxmlformats.org/officeDocument/2006/relationships/image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Relationship Id="rId6" Target="../media/image1.png" Type="http://schemas.openxmlformats.org/officeDocument/2006/relationships/image"/><Relationship Id="rId7" Target="../media/image2.svg" Type="http://schemas.openxmlformats.org/officeDocument/2006/relationships/image"/><Relationship Id="rId8" Target="../media/image15.png" Type="http://schemas.openxmlformats.org/officeDocument/2006/relationships/image"/><Relationship Id="rId9" Target="../media/image16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1.png" Type="http://schemas.openxmlformats.org/officeDocument/2006/relationships/image"/><Relationship Id="rId11" Target="../media/image42.png" Type="http://schemas.openxmlformats.org/officeDocument/2006/relationships/image"/><Relationship Id="rId12" Target="../media/image43.png" Type="http://schemas.openxmlformats.org/officeDocument/2006/relationships/image"/><Relationship Id="rId13" Target="../media/image44.svg" Type="http://schemas.openxmlformats.org/officeDocument/2006/relationships/image"/><Relationship Id="rId14" Target="../media/image45.png" Type="http://schemas.openxmlformats.org/officeDocument/2006/relationships/image"/><Relationship Id="rId15" Target="../media/image46.svg" Type="http://schemas.openxmlformats.org/officeDocument/2006/relationships/image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Relationship Id="rId6" Target="../media/image1.png" Type="http://schemas.openxmlformats.org/officeDocument/2006/relationships/image"/><Relationship Id="rId7" Target="../media/image2.svg" Type="http://schemas.openxmlformats.org/officeDocument/2006/relationships/image"/><Relationship Id="rId8" Target="../media/image15.png" Type="http://schemas.openxmlformats.org/officeDocument/2006/relationships/image"/><Relationship Id="rId9" Target="../media/image16.sv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9.jpeg" Type="http://schemas.openxmlformats.org/officeDocument/2006/relationships/image"/><Relationship Id="rId3" Target="../media/image50.jpeg" Type="http://schemas.openxmlformats.org/officeDocument/2006/relationships/image"/><Relationship Id="rId4" Target="../media/image51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5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281274" y="1211088"/>
            <a:ext cx="3314284" cy="41148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0" y="6406907"/>
            <a:ext cx="18288000" cy="3880093"/>
            <a:chOff x="0" y="0"/>
            <a:chExt cx="4816593" cy="1021917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r="r" b="b" t="t" l="l"/>
              <a:pathLst>
                <a:path h="1021917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809249" y="1777757"/>
            <a:ext cx="10669502" cy="6731486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065520" y="1547376"/>
            <a:ext cx="3423447" cy="3442223"/>
          </a:xfrm>
          <a:prstGeom prst="rect">
            <a:avLst/>
          </a:prstGeom>
        </p:spPr>
      </p:pic>
      <p:grpSp>
        <p:nvGrpSpPr>
          <p:cNvPr name="Group 8" id="8"/>
          <p:cNvGrpSpPr/>
          <p:nvPr/>
        </p:nvGrpSpPr>
        <p:grpSpPr>
          <a:xfrm rot="0"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0" t="0" r="0" b="78321"/>
            <a:stretch>
              <a:fillRect/>
            </a:stretch>
          </p:blipFill>
          <p:spPr>
            <a:xfrm flipH="false" flipV="true" rot="0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name="Picture 10" id="10"/>
            <p:cNvPicPr>
              <a:picLocks noChangeAspect="true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0" t="0" r="0" b="78321"/>
            <a:stretch>
              <a:fillRect/>
            </a:stretch>
          </p:blipFill>
          <p:spPr>
            <a:xfrm flipH="false" flipV="true" rot="0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name="Picture 11" id="11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242790" y="8893646"/>
            <a:ext cx="8580377" cy="4664605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7027814" y="6710711"/>
            <a:ext cx="1567745" cy="2182935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281843" y="7134035"/>
            <a:ext cx="2372026" cy="1759612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223068" y="-333161"/>
            <a:ext cx="1841864" cy="1851966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359307" y="7787718"/>
            <a:ext cx="4776015" cy="6876461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27665" y="3268488"/>
            <a:ext cx="5344582" cy="10968359"/>
          </a:xfrm>
          <a:prstGeom prst="rect">
            <a:avLst/>
          </a:prstGeom>
        </p:spPr>
      </p:pic>
      <p:sp>
        <p:nvSpPr>
          <p:cNvPr name="TextBox 17" id="17"/>
          <p:cNvSpPr txBox="true"/>
          <p:nvPr/>
        </p:nvSpPr>
        <p:spPr>
          <a:xfrm rot="0">
            <a:off x="10762884" y="7439469"/>
            <a:ext cx="3133101" cy="572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30"/>
              </a:lnSpc>
              <a:spcBef>
                <a:spcPct val="0"/>
              </a:spcBef>
            </a:pPr>
            <a:r>
              <a:rPr lang="en-US" sz="2950">
                <a:solidFill>
                  <a:srgbClr val="F7CC73"/>
                </a:solidFill>
                <a:latin typeface="Gaegu Bold"/>
              </a:rPr>
              <a:t>Jean Quenehen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033789" y="2481020"/>
            <a:ext cx="6220423" cy="25157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23"/>
              </a:lnSpc>
            </a:pPr>
            <a:r>
              <a:rPr lang="en-US" sz="9173">
                <a:solidFill>
                  <a:srgbClr val="FFFFFF"/>
                </a:solidFill>
                <a:latin typeface="Lazydog"/>
              </a:rPr>
              <a:t>Preparo da lição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6125127" y="4808624"/>
            <a:ext cx="5898416" cy="7923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70"/>
              </a:lnSpc>
              <a:spcBef>
                <a:spcPct val="0"/>
              </a:spcBef>
            </a:pPr>
            <a:r>
              <a:rPr lang="en-US" sz="4050">
                <a:solidFill>
                  <a:srgbClr val="F7E4D5"/>
                </a:solidFill>
                <a:latin typeface="Gaegu Bold"/>
              </a:rPr>
              <a:t>de pequeno grupo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5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9339026">
            <a:off x="5012494" y="2023525"/>
            <a:ext cx="2102723" cy="594019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true" flipV="false" rot="8689238">
            <a:off x="10015697" y="2261365"/>
            <a:ext cx="1807173" cy="510526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8182503">
            <a:off x="3158538" y="5065822"/>
            <a:ext cx="2338959" cy="660756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true" flipV="false" rot="-8938104">
            <a:off x="12408243" y="5065019"/>
            <a:ext cx="1773344" cy="50097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052040" y="6279029"/>
            <a:ext cx="1407934" cy="1407934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578137" y="6701277"/>
            <a:ext cx="1924393" cy="1924393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4252100">
            <a:off x="8026137" y="6102288"/>
            <a:ext cx="1251270" cy="353484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-269102">
            <a:off x="7808249" y="7028226"/>
            <a:ext cx="1152818" cy="1648768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220261">
            <a:off x="8855753" y="6845697"/>
            <a:ext cx="1474927" cy="1958510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0">
            <a:off x="5960457" y="3693186"/>
            <a:ext cx="6367086" cy="17011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859"/>
              </a:lnSpc>
            </a:pPr>
            <a:r>
              <a:rPr lang="en-US" sz="9899">
                <a:solidFill>
                  <a:srgbClr val="373E56"/>
                </a:solidFill>
                <a:latin typeface="Lazydog"/>
              </a:rPr>
              <a:t>Dinâmicas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04549" y="653130"/>
            <a:ext cx="5097087" cy="18634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00"/>
              </a:lnSpc>
            </a:pPr>
            <a:r>
              <a:rPr lang="en-US" sz="4000" spc="400">
                <a:solidFill>
                  <a:srgbClr val="6C7E7C"/>
                </a:solidFill>
                <a:latin typeface="Intro Script"/>
              </a:rPr>
              <a:t>Use dinâmicas que tenha relação com o tema da lição.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406013" y="637092"/>
            <a:ext cx="5097087" cy="12825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00"/>
              </a:lnSpc>
            </a:pPr>
            <a:r>
              <a:rPr lang="en-US" sz="4000" spc="400">
                <a:solidFill>
                  <a:srgbClr val="6C7E7C"/>
                </a:solidFill>
                <a:latin typeface="Intro Script"/>
              </a:rPr>
              <a:t>Não use dinâmica em toda reunião.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8700" y="8873320"/>
            <a:ext cx="5097087" cy="1987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94"/>
              </a:lnSpc>
            </a:pPr>
            <a:r>
              <a:rPr lang="en-US" sz="1299" spc="129">
                <a:solidFill>
                  <a:srgbClr val="6C7E7C"/>
                </a:solidFill>
                <a:latin typeface="Arimo"/>
              </a:rPr>
              <a:t>https://comunidadediscipuladora.com/dinamicas/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5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974041" y="619908"/>
            <a:ext cx="14339918" cy="9047185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3748200" y="3608280"/>
            <a:ext cx="10791600" cy="1838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986"/>
              </a:lnSpc>
              <a:spcBef>
                <a:spcPct val="0"/>
              </a:spcBef>
            </a:pPr>
            <a:r>
              <a:rPr lang="en-US" sz="10704">
                <a:solidFill>
                  <a:srgbClr val="FFFFFF"/>
                </a:solidFill>
                <a:latin typeface="Lazydog"/>
              </a:rPr>
              <a:t>Na prática!</a:t>
            </a:r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454561" y="-411591"/>
            <a:ext cx="3428602" cy="344740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5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974041" y="619908"/>
            <a:ext cx="14339918" cy="904718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454561" y="-411591"/>
            <a:ext cx="3428602" cy="3447406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0">
            <a:off x="3818186" y="1312112"/>
            <a:ext cx="10651628" cy="7424364"/>
            <a:chOff x="0" y="0"/>
            <a:chExt cx="14202171" cy="9899152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6"/>
            <a:srcRect l="0" t="0" r="0" b="0"/>
            <a:stretch>
              <a:fillRect/>
            </a:stretch>
          </p:blipFill>
          <p:spPr>
            <a:xfrm flipH="false" flipV="false" rot="0">
              <a:off x="7101116" y="0"/>
              <a:ext cx="7101054" cy="9899152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7"/>
            <a:srcRect l="0" t="192" r="0" b="0"/>
            <a:stretch>
              <a:fillRect/>
            </a:stretch>
          </p:blipFill>
          <p:spPr>
            <a:xfrm flipH="false" flipV="false" rot="0">
              <a:off x="0" y="0"/>
              <a:ext cx="7101116" cy="9899152"/>
            </a:xfrm>
            <a:prstGeom prst="rect">
              <a:avLst/>
            </a:prstGeom>
          </p:spPr>
        </p:pic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-479102">
            <a:off x="3020514" y="1063694"/>
            <a:ext cx="1967082" cy="274878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5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974041" y="619908"/>
            <a:ext cx="14339918" cy="904718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454561" y="-411591"/>
            <a:ext cx="3428602" cy="3447406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0">
            <a:off x="10231399" y="2058272"/>
            <a:ext cx="4426332" cy="3085228"/>
            <a:chOff x="0" y="0"/>
            <a:chExt cx="5901776" cy="4113637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6"/>
            <a:srcRect l="0" t="0" r="0" b="0"/>
            <a:stretch>
              <a:fillRect/>
            </a:stretch>
          </p:blipFill>
          <p:spPr>
            <a:xfrm flipH="false" flipV="false" rot="0">
              <a:off x="2950901" y="0"/>
              <a:ext cx="2950875" cy="4113637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7"/>
            <a:srcRect l="0" t="192" r="0" b="0"/>
            <a:stretch>
              <a:fillRect/>
            </a:stretch>
          </p:blipFill>
          <p:spPr>
            <a:xfrm flipH="false" flipV="false" rot="0">
              <a:off x="0" y="0"/>
              <a:ext cx="2950901" cy="4113637"/>
            </a:xfrm>
            <a:prstGeom prst="rect">
              <a:avLst/>
            </a:prstGeom>
          </p:spPr>
        </p:pic>
      </p:grpSp>
      <p:sp>
        <p:nvSpPr>
          <p:cNvPr name="TextBox 7" id="7"/>
          <p:cNvSpPr txBox="true"/>
          <p:nvPr/>
        </p:nvSpPr>
        <p:spPr>
          <a:xfrm rot="0">
            <a:off x="3242633" y="1332727"/>
            <a:ext cx="10003634" cy="75167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FFCF71"/>
                </a:solidFill>
                <a:latin typeface="Lazydog"/>
              </a:rPr>
              <a:t>- Objetivo: não ser </a:t>
            </a:r>
          </a:p>
          <a:p>
            <a:pPr>
              <a:lnSpc>
                <a:spcPts val="6719"/>
              </a:lnSpc>
            </a:pPr>
            <a:r>
              <a:rPr lang="en-US" sz="4800">
                <a:solidFill>
                  <a:srgbClr val="FFCF71"/>
                </a:solidFill>
                <a:latin typeface="Lazydog"/>
              </a:rPr>
              <a:t>enganado pelas </a:t>
            </a:r>
          </a:p>
          <a:p>
            <a:pPr>
              <a:lnSpc>
                <a:spcPts val="6719"/>
              </a:lnSpc>
            </a:pPr>
            <a:r>
              <a:rPr lang="en-US" sz="4800">
                <a:solidFill>
                  <a:srgbClr val="FFCF71"/>
                </a:solidFill>
                <a:latin typeface="Lazydog"/>
              </a:rPr>
              <a:t>aparências</a:t>
            </a:r>
          </a:p>
          <a:p>
            <a:pPr>
              <a:lnSpc>
                <a:spcPts val="4200"/>
              </a:lnSpc>
            </a:pPr>
          </a:p>
          <a:p>
            <a:pPr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Lazydog"/>
              </a:rPr>
              <a:t>- Dinâmica do Navio, </a:t>
            </a:r>
          </a:p>
          <a:p>
            <a:pPr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Lazydog"/>
              </a:rPr>
              <a:t>barco, boia e prancha</a:t>
            </a:r>
          </a:p>
          <a:p>
            <a:pPr>
              <a:lnSpc>
                <a:spcPts val="4200"/>
              </a:lnSpc>
            </a:pPr>
          </a:p>
          <a:p>
            <a:pPr>
              <a:lnSpc>
                <a:spcPts val="6719"/>
              </a:lnSpc>
            </a:pPr>
            <a:r>
              <a:rPr lang="en-US" sz="4800">
                <a:solidFill>
                  <a:srgbClr val="99D6FA"/>
                </a:solidFill>
                <a:latin typeface="Lazydog"/>
              </a:rPr>
              <a:t>- Perguntas 1, 2 e 6</a:t>
            </a:r>
          </a:p>
          <a:p>
            <a:pPr>
              <a:lnSpc>
                <a:spcPts val="4200"/>
              </a:lnSpc>
            </a:pPr>
          </a:p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4BEC3"/>
                </a:solidFill>
                <a:latin typeface="Lazydog"/>
              </a:rPr>
              <a:t>- Exemplo de Moisés (citação)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5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0" t="0" r="0" b="78321"/>
            <a:stretch>
              <a:fillRect/>
            </a:stretch>
          </p:blipFill>
          <p:spPr>
            <a:xfrm flipH="false" flipV="true" rot="0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0" t="0" r="0" b="78321"/>
            <a:stretch>
              <a:fillRect/>
            </a:stretch>
          </p:blipFill>
          <p:spPr>
            <a:xfrm flipH="false" flipV="true" rot="0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name="TextBox 5" id="5"/>
          <p:cNvSpPr txBox="true"/>
          <p:nvPr/>
        </p:nvSpPr>
        <p:spPr>
          <a:xfrm rot="0">
            <a:off x="4783524" y="1172869"/>
            <a:ext cx="8720951" cy="11537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>
                <a:solidFill>
                  <a:srgbClr val="373E56"/>
                </a:solidFill>
                <a:latin typeface="Lazydog"/>
              </a:rPr>
              <a:t>Roteiro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0" y="5926857"/>
            <a:ext cx="18288000" cy="4360143"/>
            <a:chOff x="0" y="0"/>
            <a:chExt cx="4816593" cy="1148350"/>
          </a:xfrm>
        </p:grpSpPr>
        <p:sp>
          <p:nvSpPr>
            <p:cNvPr name="Freeform 7" id="7"/>
            <p:cNvSpPr/>
            <p:nvPr/>
          </p:nvSpPr>
          <p:spPr>
            <a:xfrm>
              <a:off x="0" y="0"/>
              <a:ext cx="4816592" cy="1148350"/>
            </a:xfrm>
            <a:custGeom>
              <a:avLst/>
              <a:gdLst/>
              <a:ahLst/>
              <a:cxnLst/>
              <a:rect r="r" b="b" t="t" l="l"/>
              <a:pathLst>
                <a:path h="1148350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258047" y="6117357"/>
            <a:ext cx="3367476" cy="6889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373E56"/>
                </a:solidFill>
                <a:latin typeface="Lazydog"/>
              </a:rPr>
              <a:t>Defina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726536" y="6759575"/>
            <a:ext cx="2430498" cy="6157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92"/>
              </a:lnSpc>
            </a:pPr>
            <a:r>
              <a:rPr lang="en-US" sz="3971" spc="198">
                <a:solidFill>
                  <a:srgbClr val="4A7168"/>
                </a:solidFill>
                <a:latin typeface="Intro Script"/>
              </a:rPr>
              <a:t>um dia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264236" y="6117357"/>
            <a:ext cx="3622796" cy="6889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373E56"/>
                </a:solidFill>
                <a:latin typeface="Lazydog"/>
              </a:rPr>
              <a:t>Estrutura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369893" y="6759575"/>
            <a:ext cx="3411482" cy="6157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92"/>
              </a:lnSpc>
            </a:pPr>
            <a:r>
              <a:rPr lang="en-US" sz="3971" spc="198">
                <a:solidFill>
                  <a:srgbClr val="4A7168"/>
                </a:solidFill>
                <a:latin typeface="Intro Script"/>
              </a:rPr>
              <a:t>da lição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527187" y="6117357"/>
            <a:ext cx="3367476" cy="6889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373E56"/>
                </a:solidFill>
                <a:latin typeface="Lazydog"/>
              </a:rPr>
              <a:t>Recursos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995676" y="6759575"/>
            <a:ext cx="2430498" cy="6157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92"/>
              </a:lnSpc>
            </a:pPr>
            <a:r>
              <a:rPr lang="en-US" sz="3971" spc="198">
                <a:solidFill>
                  <a:srgbClr val="4A7168"/>
                </a:solidFill>
                <a:latin typeface="Intro Script"/>
              </a:rPr>
              <a:t>lúdicos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534818" y="6117357"/>
            <a:ext cx="3622796" cy="6889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373E56"/>
                </a:solidFill>
                <a:latin typeface="Lazydog"/>
              </a:rPr>
              <a:t>Dinâmicas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130967" y="6759575"/>
            <a:ext cx="2430498" cy="6157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92"/>
              </a:lnSpc>
            </a:pPr>
            <a:r>
              <a:rPr lang="en-US" sz="3971" spc="198">
                <a:solidFill>
                  <a:srgbClr val="4A7168"/>
                </a:solidFill>
                <a:latin typeface="Intro Script"/>
              </a:rPr>
              <a:t>relevantes</a:t>
            </a:r>
          </a:p>
        </p:txBody>
      </p: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1455806" y="2756990"/>
            <a:ext cx="2971956" cy="2903168"/>
            <a:chOff x="0" y="0"/>
            <a:chExt cx="4828540" cy="4716780"/>
          </a:xfrm>
        </p:grpSpPr>
        <p:sp>
          <p:nvSpPr>
            <p:cNvPr name="Freeform 18" id="18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r="r" b="b" t="t" l="l"/>
              <a:pathLst>
                <a:path h="4726940" w="483362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4"/>
              <a:stretch>
                <a:fillRect l="-25587" r="-25587" t="0" b="0"/>
              </a:stretch>
            </a:blipFill>
          </p:spPr>
        </p:sp>
      </p:grpSp>
      <p:grpSp>
        <p:nvGrpSpPr>
          <p:cNvPr name="Group 19" id="19"/>
          <p:cNvGrpSpPr>
            <a:grpSpLocks noChangeAspect="true"/>
          </p:cNvGrpSpPr>
          <p:nvPr/>
        </p:nvGrpSpPr>
        <p:grpSpPr>
          <a:xfrm rot="0">
            <a:off x="5589656" y="2756990"/>
            <a:ext cx="2971956" cy="2903168"/>
            <a:chOff x="0" y="0"/>
            <a:chExt cx="4828540" cy="4716780"/>
          </a:xfrm>
        </p:grpSpPr>
        <p:sp>
          <p:nvSpPr>
            <p:cNvPr name="Freeform 20" id="20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r="r" b="b" t="t" l="l"/>
              <a:pathLst>
                <a:path h="4726940" w="483362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l="-23202" r="-23202" t="0" b="0"/>
              </a:stretch>
            </a:blipFill>
          </p:spPr>
        </p:sp>
      </p:grpSp>
      <p:grpSp>
        <p:nvGrpSpPr>
          <p:cNvPr name="Group 21" id="21"/>
          <p:cNvGrpSpPr>
            <a:grpSpLocks noChangeAspect="true"/>
          </p:cNvGrpSpPr>
          <p:nvPr/>
        </p:nvGrpSpPr>
        <p:grpSpPr>
          <a:xfrm rot="0">
            <a:off x="9724947" y="2756990"/>
            <a:ext cx="2971956" cy="2903168"/>
            <a:chOff x="0" y="0"/>
            <a:chExt cx="4828540" cy="4716780"/>
          </a:xfrm>
        </p:grpSpPr>
        <p:sp>
          <p:nvSpPr>
            <p:cNvPr name="Freeform 22" id="22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r="r" b="b" t="t" l="l"/>
              <a:pathLst>
                <a:path h="4726940" w="483362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l="-23225" r="-23225" t="0" b="0"/>
              </a:stretch>
            </a:blipFill>
          </p:spPr>
        </p:sp>
      </p:grpSp>
      <p:grpSp>
        <p:nvGrpSpPr>
          <p:cNvPr name="Group 23" id="23"/>
          <p:cNvGrpSpPr>
            <a:grpSpLocks noChangeAspect="true"/>
          </p:cNvGrpSpPr>
          <p:nvPr/>
        </p:nvGrpSpPr>
        <p:grpSpPr>
          <a:xfrm rot="0">
            <a:off x="13860238" y="2756990"/>
            <a:ext cx="2971956" cy="2903168"/>
            <a:chOff x="0" y="0"/>
            <a:chExt cx="4828540" cy="4716780"/>
          </a:xfrm>
        </p:grpSpPr>
        <p:sp>
          <p:nvSpPr>
            <p:cNvPr name="Freeform 24" id="24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r="r" b="b" t="t" l="l"/>
              <a:pathLst>
                <a:path h="4726940" w="483362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7"/>
              <a:stretch>
                <a:fillRect l="-23202" r="-23202" t="0" b="0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5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6406907"/>
            <a:ext cx="18288000" cy="3880093"/>
            <a:chOff x="0" y="0"/>
            <a:chExt cx="4816593" cy="1021917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r="r" b="b" t="t" l="l"/>
              <a:pathLst>
                <a:path h="1021917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237463" y="8773028"/>
            <a:ext cx="8580377" cy="4664605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006812" y="6693480"/>
            <a:ext cx="1567745" cy="2182935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144000" y="7116804"/>
            <a:ext cx="2372026" cy="1759612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713206" y="7150998"/>
            <a:ext cx="3306548" cy="1725417"/>
          </a:xfrm>
          <a:prstGeom prst="rect">
            <a:avLst/>
          </a:prstGeom>
        </p:spPr>
      </p:pic>
      <p:grpSp>
        <p:nvGrpSpPr>
          <p:cNvPr name="Group 9" id="9"/>
          <p:cNvGrpSpPr/>
          <p:nvPr/>
        </p:nvGrpSpPr>
        <p:grpSpPr>
          <a:xfrm rot="0"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name="Picture 10" id="10"/>
            <p:cNvPicPr>
              <a:picLocks noChangeAspect="true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l="0" t="0" r="0" b="78321"/>
            <a:stretch>
              <a:fillRect/>
            </a:stretch>
          </p:blipFill>
          <p:spPr>
            <a:xfrm flipH="false" flipV="true" rot="0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l="0" t="0" r="0" b="78321"/>
            <a:stretch>
              <a:fillRect/>
            </a:stretch>
          </p:blipFill>
          <p:spPr>
            <a:xfrm flipH="false" flipV="true" rot="0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name="Picture 12" id="12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50511" b="0"/>
          <a:stretch>
            <a:fillRect/>
          </a:stretch>
        </p:blipFill>
        <p:spPr>
          <a:xfrm flipH="false" flipV="false" rot="0">
            <a:off x="11051354" y="698422"/>
            <a:ext cx="1323705" cy="1939222"/>
          </a:xfrm>
          <a:prstGeom prst="rect">
            <a:avLst/>
          </a:prstGeom>
        </p:spPr>
      </p:pic>
      <p:sp>
        <p:nvSpPr>
          <p:cNvPr name="TextBox 13" id="13"/>
          <p:cNvSpPr txBox="true"/>
          <p:nvPr/>
        </p:nvSpPr>
        <p:spPr>
          <a:xfrm rot="0">
            <a:off x="3887187" y="3612437"/>
            <a:ext cx="10513625" cy="18853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85"/>
              </a:lnSpc>
            </a:pPr>
            <a:r>
              <a:rPr lang="en-US" sz="5900" spc="590">
                <a:solidFill>
                  <a:srgbClr val="6C7E7C"/>
                </a:solidFill>
                <a:latin typeface="Intro Script"/>
              </a:rPr>
              <a:t>Rotina é o principal problema de uma reunião e lição.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239250" y="1496583"/>
            <a:ext cx="7361051" cy="13874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373E56"/>
                </a:solidFill>
                <a:latin typeface="Lazydog"/>
              </a:rPr>
              <a:t>ROTINA</a:t>
            </a:r>
          </a:p>
        </p:txBody>
      </p:sp>
      <p:pic>
        <p:nvPicPr>
          <p:cNvPr name="Picture 15" id="15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50511" b="0"/>
          <a:stretch>
            <a:fillRect/>
          </a:stretch>
        </p:blipFill>
        <p:spPr>
          <a:xfrm flipH="true" flipV="false" rot="0">
            <a:off x="5472286" y="698422"/>
            <a:ext cx="1323705" cy="193922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5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548416" y="3761005"/>
            <a:ext cx="3314284" cy="41148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399719" y="4103401"/>
            <a:ext cx="3423447" cy="3442223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0"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0" t="0" r="0" b="78321"/>
            <a:stretch>
              <a:fillRect/>
            </a:stretch>
          </p:blipFill>
          <p:spPr>
            <a:xfrm flipH="false" flipV="true" rot="0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0" t="0" r="0" b="78321"/>
            <a:stretch>
              <a:fillRect/>
            </a:stretch>
          </p:blipFill>
          <p:spPr>
            <a:xfrm flipH="false" flipV="true" rot="0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54621" y="-604505"/>
            <a:ext cx="2363195" cy="2376155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242790" y="9639300"/>
            <a:ext cx="8580377" cy="4664605"/>
          </a:xfrm>
          <a:prstGeom prst="rect">
            <a:avLst/>
          </a:prstGeom>
        </p:spPr>
      </p:pic>
      <p:grpSp>
        <p:nvGrpSpPr>
          <p:cNvPr name="Group 9" id="9"/>
          <p:cNvGrpSpPr/>
          <p:nvPr/>
        </p:nvGrpSpPr>
        <p:grpSpPr>
          <a:xfrm rot="0">
            <a:off x="3710563" y="3547957"/>
            <a:ext cx="10109294" cy="1110887"/>
            <a:chOff x="0" y="0"/>
            <a:chExt cx="13479058" cy="1481182"/>
          </a:xfrm>
        </p:grpSpPr>
        <p:pic>
          <p:nvPicPr>
            <p:cNvPr name="Picture 10" id="10"/>
            <p:cNvPicPr>
              <a:picLocks noChangeAspect="true"/>
            </p:cNvPicPr>
            <p:nvPr/>
          </p:nvPicPr>
          <p:blipFill>
            <a:blip r:embed="rId12"/>
            <a:srcRect l="0" t="0" r="0" b="0"/>
            <a:stretch>
              <a:fillRect/>
            </a:stretch>
          </p:blipFill>
          <p:spPr>
            <a:xfrm flipH="false" flipV="false" rot="0">
              <a:off x="0" y="0"/>
              <a:ext cx="1528305" cy="1479272"/>
            </a:xfrm>
            <a:prstGeom prst="rect">
              <a:avLst/>
            </a:prstGeom>
          </p:spPr>
        </p:pic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13"/>
            <a:srcRect l="0" t="0" r="0" b="0"/>
            <a:stretch>
              <a:fillRect/>
            </a:stretch>
          </p:blipFill>
          <p:spPr>
            <a:xfrm flipH="false" flipV="false" rot="0">
              <a:off x="1994227" y="0"/>
              <a:ext cx="1528305" cy="1478635"/>
            </a:xfrm>
            <a:prstGeom prst="rect">
              <a:avLst/>
            </a:prstGeom>
          </p:spPr>
        </p:pic>
        <p:pic>
          <p:nvPicPr>
            <p:cNvPr name="Picture 12" id="12"/>
            <p:cNvPicPr>
              <a:picLocks noChangeAspect="true"/>
            </p:cNvPicPr>
            <p:nvPr/>
          </p:nvPicPr>
          <p:blipFill>
            <a:blip r:embed="rId14"/>
            <a:srcRect l="0" t="0" r="0" b="0"/>
            <a:stretch>
              <a:fillRect/>
            </a:stretch>
          </p:blipFill>
          <p:spPr>
            <a:xfrm flipH="false" flipV="false" rot="0">
              <a:off x="5956138" y="0"/>
              <a:ext cx="1528305" cy="1479272"/>
            </a:xfrm>
            <a:prstGeom prst="rect">
              <a:avLst/>
            </a:prstGeom>
          </p:spPr>
        </p:pic>
        <p:pic>
          <p:nvPicPr>
            <p:cNvPr name="Picture 13" id="13"/>
            <p:cNvPicPr>
              <a:picLocks noChangeAspect="true"/>
            </p:cNvPicPr>
            <p:nvPr/>
          </p:nvPicPr>
          <p:blipFill>
            <a:blip r:embed="rId15"/>
            <a:srcRect l="0" t="0" r="0" b="0"/>
            <a:stretch>
              <a:fillRect/>
            </a:stretch>
          </p:blipFill>
          <p:spPr>
            <a:xfrm flipH="false" flipV="false" rot="0">
              <a:off x="9952548" y="0"/>
              <a:ext cx="1528305" cy="1481182"/>
            </a:xfrm>
            <a:prstGeom prst="rect">
              <a:avLst/>
            </a:prstGeom>
          </p:spPr>
        </p:pic>
        <p:pic>
          <p:nvPicPr>
            <p:cNvPr name="Picture 14" id="14"/>
            <p:cNvPicPr>
              <a:picLocks noChangeAspect="true"/>
            </p:cNvPicPr>
            <p:nvPr/>
          </p:nvPicPr>
          <p:blipFill>
            <a:blip r:embed="rId16"/>
            <a:srcRect l="0" t="0" r="0" b="0"/>
            <a:stretch>
              <a:fillRect/>
            </a:stretch>
          </p:blipFill>
          <p:spPr>
            <a:xfrm flipH="false" flipV="false" rot="0">
              <a:off x="7954343" y="0"/>
              <a:ext cx="1528305" cy="1478635"/>
            </a:xfrm>
            <a:prstGeom prst="rect">
              <a:avLst/>
            </a:prstGeom>
          </p:spPr>
        </p:pic>
        <p:pic>
          <p:nvPicPr>
            <p:cNvPr name="Picture 15" id="15"/>
            <p:cNvPicPr>
              <a:picLocks noChangeAspect="true"/>
            </p:cNvPicPr>
            <p:nvPr/>
          </p:nvPicPr>
          <p:blipFill>
            <a:blip r:embed="rId17"/>
            <a:srcRect l="0" t="0" r="0" b="0"/>
            <a:stretch>
              <a:fillRect/>
            </a:stretch>
          </p:blipFill>
          <p:spPr>
            <a:xfrm flipH="false" flipV="false" rot="0">
              <a:off x="11950753" y="2547"/>
              <a:ext cx="1528305" cy="1478635"/>
            </a:xfrm>
            <a:prstGeom prst="rect">
              <a:avLst/>
            </a:prstGeom>
          </p:spPr>
        </p:pic>
        <p:pic>
          <p:nvPicPr>
            <p:cNvPr name="Picture 16" id="16"/>
            <p:cNvPicPr>
              <a:picLocks noChangeAspect="true"/>
            </p:cNvPicPr>
            <p:nvPr/>
          </p:nvPicPr>
          <p:blipFill>
            <a:blip r:embed="rId18"/>
            <a:srcRect l="0" t="0" r="0" b="0"/>
            <a:stretch>
              <a:fillRect/>
            </a:stretch>
          </p:blipFill>
          <p:spPr>
            <a:xfrm flipH="false" flipV="false" rot="0">
              <a:off x="3992432" y="0"/>
              <a:ext cx="1528305" cy="1479272"/>
            </a:xfrm>
            <a:prstGeom prst="rect">
              <a:avLst/>
            </a:prstGeom>
          </p:spPr>
        </p:pic>
      </p:grpSp>
      <p:pic>
        <p:nvPicPr>
          <p:cNvPr name="Picture 17" id="17"/>
          <p:cNvPicPr>
            <a:picLocks noChangeAspect="true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495782" y="3386526"/>
            <a:ext cx="1483281" cy="1502057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21"/>
          <a:srcRect l="0" t="0" r="0" b="0"/>
          <a:stretch>
            <a:fillRect/>
          </a:stretch>
        </p:blipFill>
        <p:spPr>
          <a:xfrm flipH="false" flipV="false" rot="-479102">
            <a:off x="2726894" y="7088782"/>
            <a:ext cx="1967082" cy="2748789"/>
          </a:xfrm>
          <a:prstGeom prst="rect">
            <a:avLst/>
          </a:prstGeom>
        </p:spPr>
      </p:pic>
      <p:sp>
        <p:nvSpPr>
          <p:cNvPr name="TextBox 19" id="19"/>
          <p:cNvSpPr txBox="true"/>
          <p:nvPr/>
        </p:nvSpPr>
        <p:spPr>
          <a:xfrm rot="0">
            <a:off x="1556885" y="1842627"/>
            <a:ext cx="15174229" cy="11537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>
                <a:solidFill>
                  <a:srgbClr val="373E56"/>
                </a:solidFill>
                <a:latin typeface="Lazydog"/>
              </a:rPr>
              <a:t>Defina um dia para estudar a lição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3710563" y="5057775"/>
            <a:ext cx="10109294" cy="6920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99"/>
              </a:lnSpc>
            </a:pPr>
            <a:r>
              <a:rPr lang="en-US" sz="3999" spc="399">
                <a:solidFill>
                  <a:srgbClr val="6C7E7C"/>
                </a:solidFill>
                <a:latin typeface="Intro Script"/>
              </a:rPr>
              <a:t>Quanto mais cedo melhor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4663988" y="8025649"/>
            <a:ext cx="5097087" cy="12825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00"/>
              </a:lnSpc>
            </a:pPr>
            <a:r>
              <a:rPr lang="en-US" sz="4000" spc="400">
                <a:solidFill>
                  <a:srgbClr val="6C7E7C"/>
                </a:solidFill>
                <a:latin typeface="Intro Script"/>
              </a:rPr>
              <a:t>Descubra o propósito da lição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CF7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1508247">
            <a:off x="15577496" y="7144181"/>
            <a:ext cx="3725541" cy="5187462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1231446">
            <a:off x="-993760" y="7525838"/>
            <a:ext cx="4670853" cy="3464924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1804270">
            <a:off x="-1174561" y="-822161"/>
            <a:ext cx="3314284" cy="41148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2927237">
            <a:off x="15217290" y="-2084202"/>
            <a:ext cx="4511215" cy="4535956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0">
            <a:off x="12397807" y="4128984"/>
            <a:ext cx="3798071" cy="3392439"/>
            <a:chOff x="0" y="0"/>
            <a:chExt cx="5064095" cy="4523251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547777" y="19050"/>
              <a:ext cx="3573192" cy="6463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30"/>
                </a:lnSpc>
                <a:spcBef>
                  <a:spcPct val="0"/>
                </a:spcBef>
              </a:pPr>
              <a:r>
                <a:rPr lang="en-US" sz="3300">
                  <a:solidFill>
                    <a:srgbClr val="373E56"/>
                  </a:solidFill>
                  <a:latin typeface="Lazydog"/>
                </a:rPr>
                <a:t>Conclusão</a:t>
              </a:r>
            </a:p>
          </p:txBody>
        </p:sp>
        <p:grpSp>
          <p:nvGrpSpPr>
            <p:cNvPr name="Group 8" id="8"/>
            <p:cNvGrpSpPr/>
            <p:nvPr/>
          </p:nvGrpSpPr>
          <p:grpSpPr>
            <a:xfrm rot="-10800000">
              <a:off x="0" y="1049387"/>
              <a:ext cx="5064095" cy="3473864"/>
              <a:chOff x="0" y="0"/>
              <a:chExt cx="8326759" cy="5711985"/>
            </a:xfrm>
          </p:grpSpPr>
          <p:sp>
            <p:nvSpPr>
              <p:cNvPr name="Freeform 9" id="9"/>
              <p:cNvSpPr/>
              <p:nvPr/>
            </p:nvSpPr>
            <p:spPr>
              <a:xfrm>
                <a:off x="0" y="-4262"/>
                <a:ext cx="8334504" cy="5718470"/>
              </a:xfrm>
              <a:custGeom>
                <a:avLst/>
                <a:gdLst/>
                <a:ahLst/>
                <a:cxnLst/>
                <a:rect r="r" b="b" t="t" l="l"/>
                <a:pathLst>
                  <a:path h="5718470" w="8334504">
                    <a:moveTo>
                      <a:pt x="7395605" y="5707283"/>
                    </a:moveTo>
                    <a:cubicBezTo>
                      <a:pt x="7395605" y="5707283"/>
                      <a:pt x="6975852" y="5718470"/>
                      <a:pt x="6513268" y="5715849"/>
                    </a:cubicBezTo>
                    <a:cubicBezTo>
                      <a:pt x="2902251" y="5713686"/>
                      <a:pt x="1057073" y="5705862"/>
                      <a:pt x="1057073" y="5705862"/>
                    </a:cubicBezTo>
                    <a:cubicBezTo>
                      <a:pt x="812931" y="5697028"/>
                      <a:pt x="565145" y="5680047"/>
                      <a:pt x="398404" y="5621869"/>
                    </a:cubicBezTo>
                    <a:cubicBezTo>
                      <a:pt x="120505" y="5524907"/>
                      <a:pt x="0" y="5347379"/>
                      <a:pt x="0" y="1882352"/>
                    </a:cubicBezTo>
                    <a:lnTo>
                      <a:pt x="0" y="1882313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5400857" y="7673"/>
                    </a:cubicBezTo>
                    <a:cubicBezTo>
                      <a:pt x="6756926" y="0"/>
                      <a:pt x="7220853" y="7673"/>
                      <a:pt x="7220853" y="7673"/>
                    </a:cubicBezTo>
                    <a:cubicBezTo>
                      <a:pt x="7589161" y="15152"/>
                      <a:pt x="7952474" y="84484"/>
                      <a:pt x="8150213" y="207066"/>
                    </a:cubicBezTo>
                    <a:cubicBezTo>
                      <a:pt x="8301231" y="300683"/>
                      <a:pt x="8334504" y="425358"/>
                      <a:pt x="8325365" y="1882352"/>
                    </a:cubicBezTo>
                    <a:lnTo>
                      <a:pt x="8325365" y="1882391"/>
                    </a:lnTo>
                    <a:cubicBezTo>
                      <a:pt x="8325365" y="5465344"/>
                      <a:pt x="8042368" y="5679442"/>
                      <a:pt x="7395605" y="5707283"/>
                    </a:cubicBezTo>
                    <a:close/>
                  </a:path>
                </a:pathLst>
              </a:custGeom>
              <a:solidFill>
                <a:srgbClr val="FFF2E6"/>
              </a:solidFill>
            </p:spPr>
          </p:sp>
        </p:grpSp>
        <p:sp>
          <p:nvSpPr>
            <p:cNvPr name="TextBox 10" id="10"/>
            <p:cNvSpPr txBox="true"/>
            <p:nvPr/>
          </p:nvSpPr>
          <p:spPr>
            <a:xfrm rot="0">
              <a:off x="408587" y="1374480"/>
              <a:ext cx="4246921" cy="27570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19"/>
                </a:lnSpc>
              </a:pPr>
              <a:r>
                <a:rPr lang="en-US" sz="2799" spc="279">
                  <a:solidFill>
                    <a:srgbClr val="6C7E7C"/>
                  </a:solidFill>
                  <a:latin typeface="Intro Script"/>
                </a:rPr>
                <a:t>- Reforce os pontos principais</a:t>
              </a:r>
            </a:p>
            <a:p>
              <a:pPr algn="ctr">
                <a:lnSpc>
                  <a:spcPts val="3219"/>
                </a:lnSpc>
              </a:pPr>
              <a:r>
                <a:rPr lang="en-US" sz="2799" spc="279">
                  <a:solidFill>
                    <a:srgbClr val="6C7E7C"/>
                  </a:solidFill>
                  <a:latin typeface="Intro Script"/>
                </a:rPr>
                <a:t>- Leve os membros a tomar uma decisão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2092122" y="4128984"/>
            <a:ext cx="3798071" cy="3392439"/>
            <a:chOff x="0" y="0"/>
            <a:chExt cx="5064095" cy="4523251"/>
          </a:xfrm>
        </p:grpSpPr>
        <p:grpSp>
          <p:nvGrpSpPr>
            <p:cNvPr name="Group 12" id="12"/>
            <p:cNvGrpSpPr/>
            <p:nvPr/>
          </p:nvGrpSpPr>
          <p:grpSpPr>
            <a:xfrm rot="-10800000">
              <a:off x="0" y="1049387"/>
              <a:ext cx="5064095" cy="3473864"/>
              <a:chOff x="0" y="0"/>
              <a:chExt cx="8326759" cy="5711985"/>
            </a:xfrm>
          </p:grpSpPr>
          <p:sp>
            <p:nvSpPr>
              <p:cNvPr name="Freeform 13" id="13"/>
              <p:cNvSpPr/>
              <p:nvPr/>
            </p:nvSpPr>
            <p:spPr>
              <a:xfrm>
                <a:off x="0" y="-4262"/>
                <a:ext cx="8334504" cy="5718470"/>
              </a:xfrm>
              <a:custGeom>
                <a:avLst/>
                <a:gdLst/>
                <a:ahLst/>
                <a:cxnLst/>
                <a:rect r="r" b="b" t="t" l="l"/>
                <a:pathLst>
                  <a:path h="5718470" w="8334504">
                    <a:moveTo>
                      <a:pt x="7395605" y="5707283"/>
                    </a:moveTo>
                    <a:cubicBezTo>
                      <a:pt x="7395605" y="5707283"/>
                      <a:pt x="6975852" y="5718470"/>
                      <a:pt x="6513268" y="5715849"/>
                    </a:cubicBezTo>
                    <a:cubicBezTo>
                      <a:pt x="2902251" y="5713686"/>
                      <a:pt x="1057073" y="5705862"/>
                      <a:pt x="1057073" y="5705862"/>
                    </a:cubicBezTo>
                    <a:cubicBezTo>
                      <a:pt x="812931" y="5697028"/>
                      <a:pt x="565145" y="5680047"/>
                      <a:pt x="398404" y="5621869"/>
                    </a:cubicBezTo>
                    <a:cubicBezTo>
                      <a:pt x="120505" y="5524907"/>
                      <a:pt x="0" y="5347379"/>
                      <a:pt x="0" y="1882352"/>
                    </a:cubicBezTo>
                    <a:lnTo>
                      <a:pt x="0" y="1882313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5400857" y="7673"/>
                    </a:cubicBezTo>
                    <a:cubicBezTo>
                      <a:pt x="6756926" y="0"/>
                      <a:pt x="7220853" y="7673"/>
                      <a:pt x="7220853" y="7673"/>
                    </a:cubicBezTo>
                    <a:cubicBezTo>
                      <a:pt x="7589161" y="15152"/>
                      <a:pt x="7952474" y="84484"/>
                      <a:pt x="8150213" y="207066"/>
                    </a:cubicBezTo>
                    <a:cubicBezTo>
                      <a:pt x="8301231" y="300683"/>
                      <a:pt x="8334504" y="425358"/>
                      <a:pt x="8325365" y="1882352"/>
                    </a:cubicBezTo>
                    <a:lnTo>
                      <a:pt x="8325365" y="1882391"/>
                    </a:lnTo>
                    <a:cubicBezTo>
                      <a:pt x="8325365" y="5465344"/>
                      <a:pt x="8042368" y="5679442"/>
                      <a:pt x="7395605" y="5707283"/>
                    </a:cubicBezTo>
                    <a:close/>
                  </a:path>
                </a:pathLst>
              </a:custGeom>
              <a:solidFill>
                <a:srgbClr val="FFF2E6"/>
              </a:solidFill>
            </p:spPr>
          </p:sp>
        </p:grpSp>
        <p:sp>
          <p:nvSpPr>
            <p:cNvPr name="TextBox 14" id="14"/>
            <p:cNvSpPr txBox="true"/>
            <p:nvPr/>
          </p:nvSpPr>
          <p:spPr>
            <a:xfrm rot="0">
              <a:off x="408587" y="1629289"/>
              <a:ext cx="4246921" cy="11570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19"/>
                </a:lnSpc>
              </a:pPr>
              <a:r>
                <a:rPr lang="en-US" sz="2799" spc="279">
                  <a:solidFill>
                    <a:srgbClr val="6C7E7C"/>
                  </a:solidFill>
                  <a:latin typeface="Intro Script"/>
                </a:rPr>
                <a:t>- Use a pergunta ou outro recurso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745451" y="19050"/>
              <a:ext cx="3573192" cy="6463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30"/>
                </a:lnSpc>
                <a:spcBef>
                  <a:spcPct val="0"/>
                </a:spcBef>
              </a:pPr>
              <a:r>
                <a:rPr lang="en-US" sz="3300">
                  <a:solidFill>
                    <a:srgbClr val="373E56"/>
                  </a:solidFill>
                  <a:latin typeface="Lazydog"/>
                </a:rPr>
                <a:t>Introdução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7244604" y="4128984"/>
            <a:ext cx="3798792" cy="3392439"/>
            <a:chOff x="0" y="0"/>
            <a:chExt cx="5065057" cy="4523251"/>
          </a:xfrm>
        </p:grpSpPr>
        <p:grpSp>
          <p:nvGrpSpPr>
            <p:cNvPr name="Group 17" id="17"/>
            <p:cNvGrpSpPr/>
            <p:nvPr/>
          </p:nvGrpSpPr>
          <p:grpSpPr>
            <a:xfrm rot="-10800000">
              <a:off x="0" y="1049387"/>
              <a:ext cx="5065057" cy="3473864"/>
              <a:chOff x="0" y="0"/>
              <a:chExt cx="8328340" cy="5711985"/>
            </a:xfrm>
          </p:grpSpPr>
          <p:sp>
            <p:nvSpPr>
              <p:cNvPr name="Freeform 18" id="18"/>
              <p:cNvSpPr/>
              <p:nvPr/>
            </p:nvSpPr>
            <p:spPr>
              <a:xfrm>
                <a:off x="0" y="-4262"/>
                <a:ext cx="8336087" cy="5718470"/>
              </a:xfrm>
              <a:custGeom>
                <a:avLst/>
                <a:gdLst/>
                <a:ahLst/>
                <a:cxnLst/>
                <a:rect r="r" b="b" t="t" l="l"/>
                <a:pathLst>
                  <a:path h="5718470" w="8336087">
                    <a:moveTo>
                      <a:pt x="7397186" y="5707283"/>
                    </a:moveTo>
                    <a:cubicBezTo>
                      <a:pt x="7397186" y="5707283"/>
                      <a:pt x="6977434" y="5718470"/>
                      <a:pt x="6514849" y="5715849"/>
                    </a:cubicBezTo>
                    <a:cubicBezTo>
                      <a:pt x="2902677" y="5713686"/>
                      <a:pt x="1057073" y="5705862"/>
                      <a:pt x="1057073" y="5705862"/>
                    </a:cubicBezTo>
                    <a:cubicBezTo>
                      <a:pt x="812931" y="5697028"/>
                      <a:pt x="565145" y="5680047"/>
                      <a:pt x="398404" y="5621869"/>
                    </a:cubicBezTo>
                    <a:cubicBezTo>
                      <a:pt x="120505" y="5524907"/>
                      <a:pt x="0" y="5347379"/>
                      <a:pt x="0" y="1882352"/>
                    </a:cubicBezTo>
                    <a:lnTo>
                      <a:pt x="0" y="1882313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5402091" y="7673"/>
                    </a:cubicBezTo>
                    <a:cubicBezTo>
                      <a:pt x="6758508" y="0"/>
                      <a:pt x="7222434" y="7673"/>
                      <a:pt x="7222434" y="7673"/>
                    </a:cubicBezTo>
                    <a:cubicBezTo>
                      <a:pt x="7590742" y="15152"/>
                      <a:pt x="7954055" y="84484"/>
                      <a:pt x="8151795" y="207066"/>
                    </a:cubicBezTo>
                    <a:cubicBezTo>
                      <a:pt x="8302812" y="300683"/>
                      <a:pt x="8336087" y="425358"/>
                      <a:pt x="8326946" y="1882352"/>
                    </a:cubicBezTo>
                    <a:lnTo>
                      <a:pt x="8326946" y="1882391"/>
                    </a:lnTo>
                    <a:cubicBezTo>
                      <a:pt x="8326946" y="5465344"/>
                      <a:pt x="8043949" y="5679442"/>
                      <a:pt x="7397186" y="5707283"/>
                    </a:cubicBezTo>
                    <a:close/>
                  </a:path>
                </a:pathLst>
              </a:custGeom>
              <a:solidFill>
                <a:srgbClr val="FFF2E6"/>
              </a:solidFill>
            </p:spPr>
          </p:sp>
        </p:grpSp>
        <p:sp>
          <p:nvSpPr>
            <p:cNvPr name="TextBox 19" id="19"/>
            <p:cNvSpPr txBox="true"/>
            <p:nvPr/>
          </p:nvSpPr>
          <p:spPr>
            <a:xfrm rot="0">
              <a:off x="409068" y="1629289"/>
              <a:ext cx="4246921" cy="16903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19"/>
                </a:lnSpc>
              </a:pPr>
              <a:r>
                <a:rPr lang="en-US" sz="2799" spc="279">
                  <a:solidFill>
                    <a:srgbClr val="6C7E7C"/>
                  </a:solidFill>
                  <a:latin typeface="Intro Script"/>
                </a:rPr>
                <a:t>- Separe perguntas que destacam o objetivo da lição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0" y="19050"/>
              <a:ext cx="5065057" cy="6463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30"/>
                </a:lnSpc>
                <a:spcBef>
                  <a:spcPct val="0"/>
                </a:spcBef>
              </a:pPr>
              <a:r>
                <a:rPr lang="en-US" sz="3300">
                  <a:solidFill>
                    <a:srgbClr val="373E56"/>
                  </a:solidFill>
                  <a:latin typeface="Lazydog"/>
                </a:rPr>
                <a:t>Desenvolvimento</a:t>
              </a: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4531099" y="712311"/>
            <a:ext cx="9225802" cy="11537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>
                <a:solidFill>
                  <a:srgbClr val="373E56"/>
                </a:solidFill>
                <a:latin typeface="Lazydog"/>
              </a:rPr>
              <a:t>estrutura da lição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CF7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1508247">
            <a:off x="15577496" y="7144181"/>
            <a:ext cx="3725541" cy="5187462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1231446">
            <a:off x="-993760" y="7525838"/>
            <a:ext cx="4670853" cy="3464924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1804270">
            <a:off x="-1174561" y="-822161"/>
            <a:ext cx="3314284" cy="41148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2927237">
            <a:off x="15217290" y="-2084202"/>
            <a:ext cx="4511215" cy="4535956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0">
            <a:off x="482581" y="3672291"/>
            <a:ext cx="3798071" cy="3392439"/>
            <a:chOff x="0" y="0"/>
            <a:chExt cx="5064095" cy="4523251"/>
          </a:xfrm>
        </p:grpSpPr>
        <p:grpSp>
          <p:nvGrpSpPr>
            <p:cNvPr name="Group 7" id="7"/>
            <p:cNvGrpSpPr/>
            <p:nvPr/>
          </p:nvGrpSpPr>
          <p:grpSpPr>
            <a:xfrm rot="-10800000">
              <a:off x="0" y="1049387"/>
              <a:ext cx="5064095" cy="3473864"/>
              <a:chOff x="0" y="0"/>
              <a:chExt cx="8326759" cy="5711985"/>
            </a:xfrm>
          </p:grpSpPr>
          <p:sp>
            <p:nvSpPr>
              <p:cNvPr name="Freeform 8" id="8"/>
              <p:cNvSpPr/>
              <p:nvPr/>
            </p:nvSpPr>
            <p:spPr>
              <a:xfrm>
                <a:off x="0" y="-4262"/>
                <a:ext cx="8334504" cy="5718470"/>
              </a:xfrm>
              <a:custGeom>
                <a:avLst/>
                <a:gdLst/>
                <a:ahLst/>
                <a:cxnLst/>
                <a:rect r="r" b="b" t="t" l="l"/>
                <a:pathLst>
                  <a:path h="5718470" w="8334504">
                    <a:moveTo>
                      <a:pt x="7395605" y="5707283"/>
                    </a:moveTo>
                    <a:cubicBezTo>
                      <a:pt x="7395605" y="5707283"/>
                      <a:pt x="6975852" y="5718470"/>
                      <a:pt x="6513268" y="5715849"/>
                    </a:cubicBezTo>
                    <a:cubicBezTo>
                      <a:pt x="2902251" y="5713686"/>
                      <a:pt x="1057073" y="5705862"/>
                      <a:pt x="1057073" y="5705862"/>
                    </a:cubicBezTo>
                    <a:cubicBezTo>
                      <a:pt x="812931" y="5697028"/>
                      <a:pt x="565145" y="5680047"/>
                      <a:pt x="398404" y="5621869"/>
                    </a:cubicBezTo>
                    <a:cubicBezTo>
                      <a:pt x="120505" y="5524907"/>
                      <a:pt x="0" y="5347379"/>
                      <a:pt x="0" y="1882352"/>
                    </a:cubicBezTo>
                    <a:lnTo>
                      <a:pt x="0" y="1882313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5400857" y="7673"/>
                    </a:cubicBezTo>
                    <a:cubicBezTo>
                      <a:pt x="6756926" y="0"/>
                      <a:pt x="7220853" y="7673"/>
                      <a:pt x="7220853" y="7673"/>
                    </a:cubicBezTo>
                    <a:cubicBezTo>
                      <a:pt x="7589161" y="15152"/>
                      <a:pt x="7952474" y="84484"/>
                      <a:pt x="8150213" y="207066"/>
                    </a:cubicBezTo>
                    <a:cubicBezTo>
                      <a:pt x="8301231" y="300683"/>
                      <a:pt x="8334504" y="425358"/>
                      <a:pt x="8325365" y="1882352"/>
                    </a:cubicBezTo>
                    <a:lnTo>
                      <a:pt x="8325365" y="1882391"/>
                    </a:lnTo>
                    <a:cubicBezTo>
                      <a:pt x="8325365" y="5465344"/>
                      <a:pt x="8042368" y="5679442"/>
                      <a:pt x="7395605" y="5707283"/>
                    </a:cubicBezTo>
                    <a:close/>
                  </a:path>
                </a:pathLst>
              </a:custGeom>
              <a:solidFill>
                <a:srgbClr val="FFF2E6"/>
              </a:solidFill>
            </p:spPr>
          </p:sp>
        </p:grpSp>
        <p:sp>
          <p:nvSpPr>
            <p:cNvPr name="TextBox 9" id="9"/>
            <p:cNvSpPr txBox="true"/>
            <p:nvPr/>
          </p:nvSpPr>
          <p:spPr>
            <a:xfrm rot="0">
              <a:off x="408587" y="1629289"/>
              <a:ext cx="4246921" cy="16903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19"/>
                </a:lnSpc>
              </a:pPr>
              <a:r>
                <a:rPr lang="en-US" sz="2799" spc="279">
                  <a:solidFill>
                    <a:srgbClr val="6C7E7C"/>
                  </a:solidFill>
                  <a:latin typeface="Intro Script"/>
                </a:rPr>
                <a:t>- Use a pergunta ou outro recurso</a:t>
              </a:r>
            </a:p>
            <a:p>
              <a:pPr algn="ctr">
                <a:lnSpc>
                  <a:spcPts val="3219"/>
                </a:lnSpc>
              </a:pPr>
              <a:r>
                <a:rPr lang="en-US" sz="2799" spc="279">
                  <a:solidFill>
                    <a:srgbClr val="6C7E7C"/>
                  </a:solidFill>
                  <a:latin typeface="Intro Script"/>
                </a:rPr>
                <a:t>(dinâmica)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745451" y="19050"/>
              <a:ext cx="3573192" cy="6463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30"/>
                </a:lnSpc>
                <a:spcBef>
                  <a:spcPct val="0"/>
                </a:spcBef>
              </a:pPr>
              <a:r>
                <a:rPr lang="en-US" sz="3300">
                  <a:solidFill>
                    <a:srgbClr val="373E56"/>
                  </a:solidFill>
                  <a:latin typeface="Lazydog"/>
                </a:rPr>
                <a:t>Introdução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4951160" y="2313548"/>
            <a:ext cx="10651628" cy="7424364"/>
            <a:chOff x="0" y="0"/>
            <a:chExt cx="14202171" cy="9899152"/>
          </a:xfrm>
        </p:grpSpPr>
        <p:pic>
          <p:nvPicPr>
            <p:cNvPr name="Picture 12" id="12"/>
            <p:cNvPicPr>
              <a:picLocks noChangeAspect="true"/>
            </p:cNvPicPr>
            <p:nvPr/>
          </p:nvPicPr>
          <p:blipFill>
            <a:blip r:embed="rId10"/>
            <a:srcRect l="0" t="0" r="0" b="0"/>
            <a:stretch>
              <a:fillRect/>
            </a:stretch>
          </p:blipFill>
          <p:spPr>
            <a:xfrm flipH="false" flipV="false" rot="0">
              <a:off x="7101116" y="0"/>
              <a:ext cx="7101054" cy="9899152"/>
            </a:xfrm>
            <a:prstGeom prst="rect">
              <a:avLst/>
            </a:prstGeom>
          </p:spPr>
        </p:pic>
        <p:pic>
          <p:nvPicPr>
            <p:cNvPr name="Picture 13" id="13"/>
            <p:cNvPicPr>
              <a:picLocks noChangeAspect="true"/>
            </p:cNvPicPr>
            <p:nvPr/>
          </p:nvPicPr>
          <p:blipFill>
            <a:blip r:embed="rId11"/>
            <a:srcRect l="0" t="192" r="0" b="0"/>
            <a:stretch>
              <a:fillRect/>
            </a:stretch>
          </p:blipFill>
          <p:spPr>
            <a:xfrm flipH="false" flipV="false" rot="0">
              <a:off x="0" y="0"/>
              <a:ext cx="7101116" cy="9899152"/>
            </a:xfrm>
            <a:prstGeom prst="rect">
              <a:avLst/>
            </a:prstGeom>
          </p:spPr>
        </p:pic>
      </p:grpSp>
      <p:pic>
        <p:nvPicPr>
          <p:cNvPr name="Picture 14" id="14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4685900">
            <a:off x="6444086" y="1871758"/>
            <a:ext cx="1519706" cy="5654721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31633" b="0"/>
          <a:stretch>
            <a:fillRect/>
          </a:stretch>
        </p:blipFill>
        <p:spPr>
          <a:xfrm flipH="false" flipV="false" rot="0">
            <a:off x="10466928" y="2684672"/>
            <a:ext cx="2482790" cy="99869"/>
          </a:xfrm>
          <a:prstGeom prst="rect">
            <a:avLst/>
          </a:prstGeom>
        </p:spPr>
      </p:pic>
      <p:sp>
        <p:nvSpPr>
          <p:cNvPr name="TextBox 16" id="16"/>
          <p:cNvSpPr txBox="true"/>
          <p:nvPr/>
        </p:nvSpPr>
        <p:spPr>
          <a:xfrm rot="0">
            <a:off x="4531099" y="712311"/>
            <a:ext cx="9225802" cy="11537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>
                <a:solidFill>
                  <a:srgbClr val="373E56"/>
                </a:solidFill>
                <a:latin typeface="Lazydog"/>
              </a:rPr>
              <a:t>estrutura da lição</a:t>
            </a:r>
          </a:p>
        </p:txBody>
      </p:sp>
      <p:pic>
        <p:nvPicPr>
          <p:cNvPr name="Picture 17" id="17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33556" t="0" r="0" b="30306"/>
          <a:stretch>
            <a:fillRect/>
          </a:stretch>
        </p:blipFill>
        <p:spPr>
          <a:xfrm flipH="false" flipV="false" rot="-5400000">
            <a:off x="9087460" y="4057298"/>
            <a:ext cx="2743571" cy="79139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31633" b="0"/>
          <a:stretch>
            <a:fillRect/>
          </a:stretch>
        </p:blipFill>
        <p:spPr>
          <a:xfrm flipH="false" flipV="false" rot="0">
            <a:off x="10498815" y="5368510"/>
            <a:ext cx="2482790" cy="99869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34135" t="0" r="0" b="25578"/>
          <a:stretch>
            <a:fillRect/>
          </a:stretch>
        </p:blipFill>
        <p:spPr>
          <a:xfrm flipH="false" flipV="false" rot="-5400000">
            <a:off x="11570961" y="4019092"/>
            <a:ext cx="2690677" cy="83607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7440815">
            <a:off x="5667794" y="4997741"/>
            <a:ext cx="1161918" cy="432341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CF7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1508247">
            <a:off x="15577496" y="7144181"/>
            <a:ext cx="3725541" cy="5187462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1231446">
            <a:off x="-993760" y="7525838"/>
            <a:ext cx="4670853" cy="3464924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1804270">
            <a:off x="-1174561" y="-822161"/>
            <a:ext cx="3314284" cy="41148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2927237">
            <a:off x="15217290" y="-2084202"/>
            <a:ext cx="4511215" cy="4535956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0">
            <a:off x="4951160" y="2313548"/>
            <a:ext cx="10651628" cy="7424364"/>
            <a:chOff x="0" y="0"/>
            <a:chExt cx="14202171" cy="9899152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10"/>
            <a:srcRect l="0" t="0" r="0" b="0"/>
            <a:stretch>
              <a:fillRect/>
            </a:stretch>
          </p:blipFill>
          <p:spPr>
            <a:xfrm flipH="false" flipV="false" rot="0">
              <a:off x="7101116" y="0"/>
              <a:ext cx="7101054" cy="9899152"/>
            </a:xfrm>
            <a:prstGeom prst="rect">
              <a:avLst/>
            </a:prstGeom>
          </p:spPr>
        </p:pic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11"/>
            <a:srcRect l="0" t="192" r="0" b="0"/>
            <a:stretch>
              <a:fillRect/>
            </a:stretch>
          </p:blipFill>
          <p:spPr>
            <a:xfrm flipH="false" flipV="false" rot="0">
              <a:off x="0" y="0"/>
              <a:ext cx="7101116" cy="9899152"/>
            </a:xfrm>
            <a:prstGeom prst="rect">
              <a:avLst/>
            </a:prstGeom>
          </p:spPr>
        </p:pic>
      </p:grpSp>
      <p:pic>
        <p:nvPicPr>
          <p:cNvPr name="Picture 9" id="9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5210084">
            <a:off x="6821395" y="2856372"/>
            <a:ext cx="1519706" cy="565472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31633" b="0"/>
          <a:stretch>
            <a:fillRect/>
          </a:stretch>
        </p:blipFill>
        <p:spPr>
          <a:xfrm flipH="false" flipV="false" rot="0">
            <a:off x="10517117" y="5368784"/>
            <a:ext cx="2482790" cy="99869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33556" t="0" r="0" b="30306"/>
          <a:stretch>
            <a:fillRect/>
          </a:stretch>
        </p:blipFill>
        <p:spPr>
          <a:xfrm flipH="false" flipV="false" rot="-5400000">
            <a:off x="9009474" y="6879815"/>
            <a:ext cx="2977186" cy="85877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31633" b="0"/>
          <a:stretch>
            <a:fillRect/>
          </a:stretch>
        </p:blipFill>
        <p:spPr>
          <a:xfrm flipH="false" flipV="false" rot="0">
            <a:off x="12948579" y="4257461"/>
            <a:ext cx="2482790" cy="99869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34135" t="0" r="0" b="25578"/>
          <a:stretch>
            <a:fillRect/>
          </a:stretch>
        </p:blipFill>
        <p:spPr>
          <a:xfrm flipH="false" flipV="false" rot="-5400000">
            <a:off x="11498154" y="6858224"/>
            <a:ext cx="2927251" cy="90958"/>
          </a:xfrm>
          <a:prstGeom prst="rect">
            <a:avLst/>
          </a:prstGeom>
        </p:spPr>
      </p:pic>
      <p:grpSp>
        <p:nvGrpSpPr>
          <p:cNvPr name="Group 14" id="14"/>
          <p:cNvGrpSpPr/>
          <p:nvPr/>
        </p:nvGrpSpPr>
        <p:grpSpPr>
          <a:xfrm rot="0">
            <a:off x="482581" y="3779399"/>
            <a:ext cx="3798792" cy="3392439"/>
            <a:chOff x="0" y="0"/>
            <a:chExt cx="5065057" cy="4523251"/>
          </a:xfrm>
        </p:grpSpPr>
        <p:grpSp>
          <p:nvGrpSpPr>
            <p:cNvPr name="Group 15" id="15"/>
            <p:cNvGrpSpPr/>
            <p:nvPr/>
          </p:nvGrpSpPr>
          <p:grpSpPr>
            <a:xfrm rot="-10800000">
              <a:off x="0" y="1049387"/>
              <a:ext cx="5065057" cy="3473864"/>
              <a:chOff x="0" y="0"/>
              <a:chExt cx="8328340" cy="5711985"/>
            </a:xfrm>
          </p:grpSpPr>
          <p:sp>
            <p:nvSpPr>
              <p:cNvPr name="Freeform 16" id="16"/>
              <p:cNvSpPr/>
              <p:nvPr/>
            </p:nvSpPr>
            <p:spPr>
              <a:xfrm>
                <a:off x="0" y="-4262"/>
                <a:ext cx="8336087" cy="5718470"/>
              </a:xfrm>
              <a:custGeom>
                <a:avLst/>
                <a:gdLst/>
                <a:ahLst/>
                <a:cxnLst/>
                <a:rect r="r" b="b" t="t" l="l"/>
                <a:pathLst>
                  <a:path h="5718470" w="8336087">
                    <a:moveTo>
                      <a:pt x="7397186" y="5707283"/>
                    </a:moveTo>
                    <a:cubicBezTo>
                      <a:pt x="7397186" y="5707283"/>
                      <a:pt x="6977434" y="5718470"/>
                      <a:pt x="6514849" y="5715849"/>
                    </a:cubicBezTo>
                    <a:cubicBezTo>
                      <a:pt x="2902677" y="5713686"/>
                      <a:pt x="1057073" y="5705862"/>
                      <a:pt x="1057073" y="5705862"/>
                    </a:cubicBezTo>
                    <a:cubicBezTo>
                      <a:pt x="812931" y="5697028"/>
                      <a:pt x="565145" y="5680047"/>
                      <a:pt x="398404" y="5621869"/>
                    </a:cubicBezTo>
                    <a:cubicBezTo>
                      <a:pt x="120505" y="5524907"/>
                      <a:pt x="0" y="5347379"/>
                      <a:pt x="0" y="1882352"/>
                    </a:cubicBezTo>
                    <a:lnTo>
                      <a:pt x="0" y="1882313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5402091" y="7673"/>
                    </a:cubicBezTo>
                    <a:cubicBezTo>
                      <a:pt x="6758508" y="0"/>
                      <a:pt x="7222434" y="7673"/>
                      <a:pt x="7222434" y="7673"/>
                    </a:cubicBezTo>
                    <a:cubicBezTo>
                      <a:pt x="7590742" y="15152"/>
                      <a:pt x="7954055" y="84484"/>
                      <a:pt x="8151795" y="207066"/>
                    </a:cubicBezTo>
                    <a:cubicBezTo>
                      <a:pt x="8302812" y="300683"/>
                      <a:pt x="8336087" y="425358"/>
                      <a:pt x="8326946" y="1882352"/>
                    </a:cubicBezTo>
                    <a:lnTo>
                      <a:pt x="8326946" y="1882391"/>
                    </a:lnTo>
                    <a:cubicBezTo>
                      <a:pt x="8326946" y="5465344"/>
                      <a:pt x="8043949" y="5679442"/>
                      <a:pt x="7397186" y="5707283"/>
                    </a:cubicBezTo>
                    <a:close/>
                  </a:path>
                </a:pathLst>
              </a:custGeom>
              <a:solidFill>
                <a:srgbClr val="FFF2E6"/>
              </a:solidFill>
            </p:spPr>
          </p:sp>
        </p:grpSp>
        <p:sp>
          <p:nvSpPr>
            <p:cNvPr name="TextBox 17" id="17"/>
            <p:cNvSpPr txBox="true"/>
            <p:nvPr/>
          </p:nvSpPr>
          <p:spPr>
            <a:xfrm rot="0">
              <a:off x="409068" y="1629289"/>
              <a:ext cx="4246921" cy="16903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19"/>
                </a:lnSpc>
              </a:pPr>
              <a:r>
                <a:rPr lang="en-US" sz="2799" spc="279">
                  <a:solidFill>
                    <a:srgbClr val="6C7E7C"/>
                  </a:solidFill>
                  <a:latin typeface="Intro Script"/>
                </a:rPr>
                <a:t>- Separe perguntas que destacam o objetivo da lição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0" y="19050"/>
              <a:ext cx="5065057" cy="6463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30"/>
                </a:lnSpc>
                <a:spcBef>
                  <a:spcPct val="0"/>
                </a:spcBef>
              </a:pPr>
              <a:r>
                <a:rPr lang="en-US" sz="3300">
                  <a:solidFill>
                    <a:srgbClr val="373E56"/>
                  </a:solidFill>
                  <a:latin typeface="Lazydog"/>
                </a:rPr>
                <a:t>Desenvolvimento</a:t>
              </a:r>
            </a:p>
          </p:txBody>
        </p:sp>
      </p:grpSp>
      <p:pic>
        <p:nvPicPr>
          <p:cNvPr name="Picture 19" id="19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33556" t="0" r="23474" b="0"/>
          <a:stretch>
            <a:fillRect/>
          </a:stretch>
        </p:blipFill>
        <p:spPr>
          <a:xfrm flipH="false" flipV="false" rot="-5400000">
            <a:off x="12042978" y="3395882"/>
            <a:ext cx="1807234" cy="115662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34135" t="0" r="25200" b="0"/>
          <a:stretch>
            <a:fillRect/>
          </a:stretch>
        </p:blipFill>
        <p:spPr>
          <a:xfrm flipH="false" flipV="false" rot="-5400000">
            <a:off x="14466642" y="3392603"/>
            <a:ext cx="1807234" cy="122220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689087" y="6293479"/>
            <a:ext cx="299955" cy="171724"/>
          </a:xfrm>
          <a:prstGeom prst="rect">
            <a:avLst/>
          </a:prstGeom>
        </p:spPr>
      </p:pic>
      <p:sp>
        <p:nvSpPr>
          <p:cNvPr name="TextBox 22" id="22"/>
          <p:cNvSpPr txBox="true"/>
          <p:nvPr/>
        </p:nvSpPr>
        <p:spPr>
          <a:xfrm rot="0">
            <a:off x="4531099" y="712311"/>
            <a:ext cx="9225802" cy="11537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>
                <a:solidFill>
                  <a:srgbClr val="373E56"/>
                </a:solidFill>
                <a:latin typeface="Lazydog"/>
              </a:rPr>
              <a:t>estrutura da lição</a:t>
            </a:r>
          </a:p>
        </p:txBody>
      </p:sp>
      <p:pic>
        <p:nvPicPr>
          <p:cNvPr name="Picture 23" id="23"/>
          <p:cNvPicPr>
            <a:picLocks noChangeAspect="true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689087" y="6836891"/>
            <a:ext cx="299955" cy="171724"/>
          </a:xfrm>
          <a:prstGeom prst="rect">
            <a:avLst/>
          </a:prstGeom>
        </p:spPr>
      </p:pic>
      <p:pic>
        <p:nvPicPr>
          <p:cNvPr name="Picture 24" id="24"/>
          <p:cNvPicPr>
            <a:picLocks noChangeAspect="true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999907" y="3693537"/>
            <a:ext cx="299955" cy="17172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CF7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1508247">
            <a:off x="15577496" y="7144181"/>
            <a:ext cx="3725541" cy="5187462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1231446">
            <a:off x="-993760" y="7525838"/>
            <a:ext cx="4670853" cy="3464924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1804270">
            <a:off x="-1174561" y="-822161"/>
            <a:ext cx="3314284" cy="41148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2927237">
            <a:off x="15217290" y="-2084202"/>
            <a:ext cx="4511215" cy="4535956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0">
            <a:off x="4951160" y="2313548"/>
            <a:ext cx="10651628" cy="7424364"/>
            <a:chOff x="0" y="0"/>
            <a:chExt cx="14202171" cy="9899152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10"/>
            <a:srcRect l="0" t="0" r="0" b="0"/>
            <a:stretch>
              <a:fillRect/>
            </a:stretch>
          </p:blipFill>
          <p:spPr>
            <a:xfrm flipH="false" flipV="false" rot="0">
              <a:off x="7101116" y="0"/>
              <a:ext cx="7101054" cy="9899152"/>
            </a:xfrm>
            <a:prstGeom prst="rect">
              <a:avLst/>
            </a:prstGeom>
          </p:spPr>
        </p:pic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11"/>
            <a:srcRect l="0" t="192" r="0" b="0"/>
            <a:stretch>
              <a:fillRect/>
            </a:stretch>
          </p:blipFill>
          <p:spPr>
            <a:xfrm flipH="false" flipV="false" rot="0">
              <a:off x="0" y="0"/>
              <a:ext cx="7101116" cy="9899152"/>
            </a:xfrm>
            <a:prstGeom prst="rect">
              <a:avLst/>
            </a:prstGeom>
          </p:spPr>
        </p:pic>
      </p:grpSp>
      <p:pic>
        <p:nvPicPr>
          <p:cNvPr name="Picture 9" id="9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710"/>
          <a:stretch>
            <a:fillRect/>
          </a:stretch>
        </p:blipFill>
        <p:spPr>
          <a:xfrm flipH="false" flipV="false" rot="5400000">
            <a:off x="7394339" y="2040359"/>
            <a:ext cx="1967359" cy="7268378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31633" b="0"/>
          <a:stretch>
            <a:fillRect/>
          </a:stretch>
        </p:blipFill>
        <p:spPr>
          <a:xfrm flipH="false" flipV="false" rot="0">
            <a:off x="12897151" y="4257618"/>
            <a:ext cx="2482790" cy="99869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0">
            <a:off x="4531099" y="712311"/>
            <a:ext cx="9225802" cy="11537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>
                <a:solidFill>
                  <a:srgbClr val="373E56"/>
                </a:solidFill>
                <a:latin typeface="Lazydog"/>
              </a:rPr>
              <a:t>estrutura da lição</a:t>
            </a:r>
          </a:p>
        </p:txBody>
      </p:sp>
      <p:pic>
        <p:nvPicPr>
          <p:cNvPr name="Picture 12" id="12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5400000">
            <a:off x="10828952" y="6315371"/>
            <a:ext cx="4129190" cy="113553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31633" b="0"/>
          <a:stretch>
            <a:fillRect/>
          </a:stretch>
        </p:blipFill>
        <p:spPr>
          <a:xfrm flipH="false" flipV="false" rot="0">
            <a:off x="12897151" y="8336874"/>
            <a:ext cx="2482790" cy="99869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5400000">
            <a:off x="13286730" y="6343903"/>
            <a:ext cx="4085173" cy="112342"/>
          </a:xfrm>
          <a:prstGeom prst="rect">
            <a:avLst/>
          </a:prstGeom>
        </p:spPr>
      </p:pic>
      <p:grpSp>
        <p:nvGrpSpPr>
          <p:cNvPr name="Group 15" id="15"/>
          <p:cNvGrpSpPr/>
          <p:nvPr/>
        </p:nvGrpSpPr>
        <p:grpSpPr>
          <a:xfrm rot="0">
            <a:off x="733028" y="3654603"/>
            <a:ext cx="3798071" cy="3392439"/>
            <a:chOff x="0" y="0"/>
            <a:chExt cx="5064095" cy="4523251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547777" y="19050"/>
              <a:ext cx="3573192" cy="6463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30"/>
                </a:lnSpc>
                <a:spcBef>
                  <a:spcPct val="0"/>
                </a:spcBef>
              </a:pPr>
              <a:r>
                <a:rPr lang="en-US" sz="3300">
                  <a:solidFill>
                    <a:srgbClr val="373E56"/>
                  </a:solidFill>
                  <a:latin typeface="Lazydog"/>
                </a:rPr>
                <a:t>Conclusão</a:t>
              </a:r>
            </a:p>
          </p:txBody>
        </p:sp>
        <p:grpSp>
          <p:nvGrpSpPr>
            <p:cNvPr name="Group 17" id="17"/>
            <p:cNvGrpSpPr/>
            <p:nvPr/>
          </p:nvGrpSpPr>
          <p:grpSpPr>
            <a:xfrm rot="-10800000">
              <a:off x="0" y="1049387"/>
              <a:ext cx="5064095" cy="3473864"/>
              <a:chOff x="0" y="0"/>
              <a:chExt cx="8326759" cy="5711985"/>
            </a:xfrm>
          </p:grpSpPr>
          <p:sp>
            <p:nvSpPr>
              <p:cNvPr name="Freeform 18" id="18"/>
              <p:cNvSpPr/>
              <p:nvPr/>
            </p:nvSpPr>
            <p:spPr>
              <a:xfrm>
                <a:off x="0" y="-4262"/>
                <a:ext cx="8334504" cy="5718470"/>
              </a:xfrm>
              <a:custGeom>
                <a:avLst/>
                <a:gdLst/>
                <a:ahLst/>
                <a:cxnLst/>
                <a:rect r="r" b="b" t="t" l="l"/>
                <a:pathLst>
                  <a:path h="5718470" w="8334504">
                    <a:moveTo>
                      <a:pt x="7395605" y="5707283"/>
                    </a:moveTo>
                    <a:cubicBezTo>
                      <a:pt x="7395605" y="5707283"/>
                      <a:pt x="6975852" y="5718470"/>
                      <a:pt x="6513268" y="5715849"/>
                    </a:cubicBezTo>
                    <a:cubicBezTo>
                      <a:pt x="2902251" y="5713686"/>
                      <a:pt x="1057073" y="5705862"/>
                      <a:pt x="1057073" y="5705862"/>
                    </a:cubicBezTo>
                    <a:cubicBezTo>
                      <a:pt x="812931" y="5697028"/>
                      <a:pt x="565145" y="5680047"/>
                      <a:pt x="398404" y="5621869"/>
                    </a:cubicBezTo>
                    <a:cubicBezTo>
                      <a:pt x="120505" y="5524907"/>
                      <a:pt x="0" y="5347379"/>
                      <a:pt x="0" y="1882352"/>
                    </a:cubicBezTo>
                    <a:lnTo>
                      <a:pt x="0" y="1882313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5400857" y="7673"/>
                    </a:cubicBezTo>
                    <a:cubicBezTo>
                      <a:pt x="6756926" y="0"/>
                      <a:pt x="7220853" y="7673"/>
                      <a:pt x="7220853" y="7673"/>
                    </a:cubicBezTo>
                    <a:cubicBezTo>
                      <a:pt x="7589161" y="15152"/>
                      <a:pt x="7952474" y="84484"/>
                      <a:pt x="8150213" y="207066"/>
                    </a:cubicBezTo>
                    <a:cubicBezTo>
                      <a:pt x="8301231" y="300683"/>
                      <a:pt x="8334504" y="425358"/>
                      <a:pt x="8325365" y="1882352"/>
                    </a:cubicBezTo>
                    <a:lnTo>
                      <a:pt x="8325365" y="1882391"/>
                    </a:lnTo>
                    <a:cubicBezTo>
                      <a:pt x="8325365" y="5465344"/>
                      <a:pt x="8042368" y="5679442"/>
                      <a:pt x="7395605" y="5707283"/>
                    </a:cubicBezTo>
                    <a:close/>
                  </a:path>
                </a:pathLst>
              </a:custGeom>
              <a:solidFill>
                <a:srgbClr val="FFF2E6"/>
              </a:solidFill>
            </p:spPr>
          </p:sp>
        </p:grpSp>
        <p:sp>
          <p:nvSpPr>
            <p:cNvPr name="TextBox 19" id="19"/>
            <p:cNvSpPr txBox="true"/>
            <p:nvPr/>
          </p:nvSpPr>
          <p:spPr>
            <a:xfrm rot="0">
              <a:off x="408587" y="1374480"/>
              <a:ext cx="4246921" cy="27570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19"/>
                </a:lnSpc>
              </a:pPr>
              <a:r>
                <a:rPr lang="en-US" sz="2799" spc="279">
                  <a:solidFill>
                    <a:srgbClr val="6C7E7C"/>
                  </a:solidFill>
                  <a:latin typeface="Intro Script"/>
                </a:rPr>
                <a:t>- Reforce os pontos principais</a:t>
              </a:r>
            </a:p>
            <a:p>
              <a:pPr algn="ctr">
                <a:lnSpc>
                  <a:spcPts val="3219"/>
                </a:lnSpc>
              </a:pPr>
              <a:r>
                <a:rPr lang="en-US" sz="2799" spc="279">
                  <a:solidFill>
                    <a:srgbClr val="6C7E7C"/>
                  </a:solidFill>
                  <a:latin typeface="Intro Script"/>
                </a:rPr>
                <a:t>- Leve os membros a tomar uma decisão</a:t>
              </a:r>
            </a:p>
          </p:txBody>
        </p:sp>
      </p:grpSp>
      <p:pic>
        <p:nvPicPr>
          <p:cNvPr name="Picture 20" id="20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6572817">
            <a:off x="6821017" y="4354212"/>
            <a:ext cx="1721859" cy="640691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5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9144000" cy="10287000"/>
            <a:chOff x="0" y="0"/>
            <a:chExt cx="2408296" cy="2709333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r="r" b="b" t="t" l="l"/>
              <a:pathLst>
                <a:path h="2709333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-960235">
            <a:off x="1486702" y="919817"/>
            <a:ext cx="3972872" cy="3880917"/>
            <a:chOff x="0" y="0"/>
            <a:chExt cx="4828540" cy="4716780"/>
          </a:xfrm>
        </p:grpSpPr>
        <p:sp>
          <p:nvSpPr>
            <p:cNvPr name="Freeform 6" id="6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r="r" b="b" t="t" l="l"/>
              <a:pathLst>
                <a:path h="4726940" w="483362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2"/>
              <a:stretch>
                <a:fillRect l="-23225" r="-23225" t="0" b="0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938913">
            <a:off x="4074307" y="3420764"/>
            <a:ext cx="3972872" cy="3880917"/>
            <a:chOff x="0" y="0"/>
            <a:chExt cx="4828540" cy="4716780"/>
          </a:xfrm>
        </p:grpSpPr>
        <p:sp>
          <p:nvSpPr>
            <p:cNvPr name="Freeform 8" id="8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r="r" b="b" t="t" l="l"/>
              <a:pathLst>
                <a:path h="4726940" w="483362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3"/>
              <a:stretch>
                <a:fillRect l="-23225" r="-23225" t="0" b="0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-1136405">
            <a:off x="1470214" y="6102667"/>
            <a:ext cx="3358476" cy="3280741"/>
            <a:chOff x="0" y="0"/>
            <a:chExt cx="4828540" cy="4716780"/>
          </a:xfrm>
        </p:grpSpPr>
        <p:sp>
          <p:nvSpPr>
            <p:cNvPr name="Freeform 10" id="10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r="r" b="b" t="t" l="l"/>
              <a:pathLst>
                <a:path h="4726940" w="483362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4"/>
              <a:stretch>
                <a:fillRect l="-23225" r="-23225" t="0" b="0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0052769" y="1737992"/>
            <a:ext cx="7206531" cy="1088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01"/>
              </a:lnSpc>
            </a:pPr>
            <a:r>
              <a:rPr lang="en-US" sz="6286">
                <a:solidFill>
                  <a:srgbClr val="373E56"/>
                </a:solidFill>
                <a:latin typeface="Lazydog"/>
              </a:rPr>
              <a:t>Recursos lúdicos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107491" y="6804188"/>
            <a:ext cx="5097087" cy="12825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00"/>
              </a:lnSpc>
            </a:pPr>
            <a:r>
              <a:rPr lang="en-US" sz="4000" spc="400">
                <a:solidFill>
                  <a:srgbClr val="6C7E7C"/>
                </a:solidFill>
                <a:latin typeface="Intro Script"/>
              </a:rPr>
              <a:t>Dinâmicas, vídeos, áudios, etc.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637699" y="3080801"/>
            <a:ext cx="6036672" cy="24444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00"/>
              </a:lnSpc>
            </a:pPr>
            <a:r>
              <a:rPr lang="en-US" sz="4000" spc="400">
                <a:solidFill>
                  <a:srgbClr val="6C7E7C"/>
                </a:solidFill>
                <a:latin typeface="Intro Script"/>
              </a:rPr>
              <a:t>Atividade lúdica é aquela que estimula várias partes do corpo na aprendizagem.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DAFctJdcoRg</dc:identifier>
  <dcterms:modified xsi:type="dcterms:W3CDTF">2011-08-01T06:04:30Z</dcterms:modified>
  <cp:revision>1</cp:revision>
  <dc:title>O preparo da lição</dc:title>
</cp:coreProperties>
</file>