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3" r:id="rId5"/>
    <p:sldId id="260" r:id="rId6"/>
    <p:sldId id="274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5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7"/>
    <p:restoredTop sz="94725"/>
  </p:normalViewPr>
  <p:slideViewPr>
    <p:cSldViewPr snapToGrid="0">
      <p:cViewPr varScale="1">
        <p:scale>
          <a:sx n="85" d="100"/>
          <a:sy n="85" d="100"/>
        </p:scale>
        <p:origin x="1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3374D-7B33-3B49-1AC5-A05A5C089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A2D7D5-E2BB-544D-CC8F-B6BD93D3D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7EAC4C-4B8A-0D4B-0E7C-D896C0ABD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4BA291-CB14-CEE4-74A2-3406F84F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6E4CEF-24C0-A20C-9A88-F06AE8672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01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3EE65-2516-831C-736A-0A0680FA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6706C00-0541-D05D-242E-E0F7FDF4D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E1EA18-0574-75B1-FB7F-5395CB3D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10655C-41BD-1A7F-D136-ADE5DE20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6A8247-1CDC-8364-C4EB-1AE9B31C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697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3EF7218-5D51-35AA-9B67-19F21395F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1D969E-EC57-2A85-FFFA-AE029BDDB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F8B8C1-4C6D-7C84-A550-765122D7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5242A2-2105-DF0E-9142-0924C87F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5CB251-CC9E-A087-2CA0-12086024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641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14A97-3D24-AFCB-5DA2-53EBE73C2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7AD1B5-8807-D3D8-19E8-D2170B6A6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4E4054-2496-7633-6FBB-7E9AC043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ACDD55-7FFA-574E-0098-F430A4ADF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6AD943-E330-398F-1787-23829441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6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D47DC-11F1-65FE-6152-929C6006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F65B19-CA81-B6D9-B9BE-460F1344A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43E2C8-6380-B7C4-3F53-B03B13CA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DEAFD1-2A2E-87F9-3C0D-4993C81B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E830C6-8857-6405-B8A8-76B257FE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77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2AE1C2-C263-78EC-A194-4D47836A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1FEB93-8F56-9BB8-2B1E-3023C83DA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9D1C249-2637-DB8B-1F4A-EDA33AD3C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CD3066-4848-4F2C-8665-027F4F6B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0A3721-E901-1E77-499A-9C0C8141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AF8DF0-ACD6-C19B-A5B9-D29D2582C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61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93FF6-B1FC-F673-66AD-56DC6089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D3F600C-8769-3C6A-4B2B-3208C789F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6B0DEFB-8876-1306-1C43-854153EF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AC35010-6438-066A-5EA3-1F4648487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C95B7E3-D60E-D475-040A-5BB9953321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010527-C8F1-0264-5AB0-7E62F930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DACDE89-6740-E604-B9F4-DA4E655F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28053B8-C1E3-3E38-D3A5-6AC8EC82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41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BDCA9-9B7C-EBBD-67D3-D71D45BE3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66582D-8AB2-796C-9986-3B7A7E7D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8E9B51-6802-81BD-D1A1-039D657A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59009A8-C61B-DD1B-D9F0-D11EA881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6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3F0796D-035F-5DAF-76D8-4DA28C85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75A99D2-6D40-E683-73EC-3B1586CDD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ACD04A-64A0-618B-96CB-278AA38B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79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7D2F6-AAA9-1134-E12A-3AF64C22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2AD354-225B-25E1-70E0-907439CFC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B5DEAB-3F49-5E80-CAE3-E1F1B833F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0E2FBF-630B-0061-E066-812C5D08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BD187B-8D4C-F535-3B4E-09935FF7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3D537B-9E26-2C2F-36FD-B61878B9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2415B4-D57B-74D6-2018-72F81E65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B488757-58D1-37F8-E17F-A4A252C16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B133A50-F4D8-6E6C-F5F0-59BC8DBB7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DFBE2FB-8349-02AF-BEA5-F89D61FC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71DFAB-6CCD-64E1-29C6-34D38AB8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7423B-B201-3155-2B09-90BC1BCBE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5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1025C95-A2E4-ECC0-97F9-7E2158C9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44BB0C-0D67-2A57-955D-6196B9F9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55683D-D720-13EE-FFA8-B881BE5FE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68C62-5FA3-154B-964B-D84B2BB76C91}" type="datetimeFigureOut">
              <a:rPr lang="pt-BR" smtClean="0"/>
              <a:t>17/04/2023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237C11-23B8-82BB-3758-5291E298E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679B2B-0CC6-33D9-1915-25869A487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26D02-E086-6F49-9345-136E27C1B9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4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 descr="Uma imagem contendo pessoa, no interior, mesa, computer&#10;&#10;Descrição gerada automaticamente">
            <a:extLst>
              <a:ext uri="{FF2B5EF4-FFF2-40B4-BE49-F238E27FC236}">
                <a16:creationId xmlns:a16="http://schemas.microsoft.com/office/drawing/2014/main" id="{D973D226-B18A-24B3-811F-3112F0D17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2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9B67FAD-5E5A-1B80-8479-FD2F8D844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BF6F97A-B8D1-D79A-DE04-0E9420102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7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564A2FB9-9712-4057-A840-FFBE08A85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39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Mão segurando foto de homem&#10;&#10;Descrição gerada automaticamente com confiança média">
            <a:extLst>
              <a:ext uri="{FF2B5EF4-FFF2-40B4-BE49-F238E27FC236}">
                <a16:creationId xmlns:a16="http://schemas.microsoft.com/office/drawing/2014/main" id="{5C51AFD1-0681-15A3-311F-4C33FBC0B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59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A61134-4F54-2194-9ACA-E955D412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263" y="3429000"/>
            <a:ext cx="4679602" cy="4699262"/>
          </a:xfrm>
        </p:spPr>
        <p:txBody>
          <a:bodyPr>
            <a:normAutofit/>
          </a:bodyPr>
          <a:lstStyle/>
          <a:p>
            <a:pPr algn="just"/>
            <a:r>
              <a:rPr lang="pt-BR" sz="36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“Eu sou o bom pastor; conheço as minhas ovelhas; e elas me conhecem” (João 10.14)</a:t>
            </a:r>
            <a:endParaRPr lang="pt-BR" sz="44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30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E57E39-009D-8E4C-61BD-C5078EAB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487"/>
            <a:ext cx="3912433" cy="5707025"/>
          </a:xfrm>
          <a:prstGeom prst="rect">
            <a:avLst/>
          </a:prstGeom>
        </p:spPr>
      </p:pic>
      <p:pic>
        <p:nvPicPr>
          <p:cNvPr id="1026" name="Picture 2" descr="SEJA UM SUPERVISOR DE CELULAS EFICAZ - 9788587194442 - Livros na Amazon  Brasil">
            <a:extLst>
              <a:ext uri="{FF2B5EF4-FFF2-40B4-BE49-F238E27FC236}">
                <a16:creationId xmlns:a16="http://schemas.microsoft.com/office/drawing/2014/main" id="{1CA5CA9E-93E7-AD3D-7F31-A1444046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61" y="651239"/>
            <a:ext cx="3764314" cy="56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oreio: Missão dos Filhos de Deus by Edimar Sena Oliveira | Goodreads">
            <a:extLst>
              <a:ext uri="{FF2B5EF4-FFF2-40B4-BE49-F238E27FC236}">
                <a16:creationId xmlns:a16="http://schemas.microsoft.com/office/drawing/2014/main" id="{64BA6BF5-9584-FEDE-5A03-823A2CF7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04" y="651239"/>
            <a:ext cx="4164889" cy="585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34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4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Mão de pessoa&#10;&#10;Descrição gerada automaticamente">
            <a:extLst>
              <a:ext uri="{FF2B5EF4-FFF2-40B4-BE49-F238E27FC236}">
                <a16:creationId xmlns:a16="http://schemas.microsoft.com/office/drawing/2014/main" id="{7DC05D92-ACB0-C02C-82B8-0D381499A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6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4FE3407-B262-F7FC-D896-327C04324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73CCCCE-4240-B958-88E7-8769B8275A1A}"/>
              </a:ext>
            </a:extLst>
          </p:cNvPr>
          <p:cNvSpPr/>
          <p:nvPr/>
        </p:nvSpPr>
        <p:spPr>
          <a:xfrm>
            <a:off x="1193673" y="1716394"/>
            <a:ext cx="9203127" cy="460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EE5214-D52B-D25E-AE84-C753A70A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73" y="1284012"/>
            <a:ext cx="11458304" cy="132556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DDB019"/>
                </a:solidFill>
                <a:latin typeface="Aharoni" panose="020F0502020204030204" pitchFamily="34" charset="0"/>
                <a:cs typeface="Aharoni" panose="020F0502020204030204" pitchFamily="34" charset="0"/>
              </a:rPr>
              <a:t>ASPECTOS IMPORTANTES NO PASTOREIO</a:t>
            </a:r>
          </a:p>
        </p:txBody>
      </p:sp>
    </p:spTree>
    <p:extLst>
      <p:ext uri="{BB962C8B-B14F-4D97-AF65-F5344CB8AC3E}">
        <p14:creationId xmlns:p14="http://schemas.microsoft.com/office/powerpoint/2010/main" val="139747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 descr="Diagrama&#10;&#10;Descrição gerada automaticamente">
            <a:extLst>
              <a:ext uri="{FF2B5EF4-FFF2-40B4-BE49-F238E27FC236}">
                <a16:creationId xmlns:a16="http://schemas.microsoft.com/office/drawing/2014/main" id="{52BF96D6-4CCA-D6FC-193C-6CDEE8A9C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94990E08-98E7-9FF5-68DF-D05B8567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5" r="6604" b="-1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061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Relógio no pulso&#10;&#10;Descrição gerada automaticamente com confiança baixa">
            <a:extLst>
              <a:ext uri="{FF2B5EF4-FFF2-40B4-BE49-F238E27FC236}">
                <a16:creationId xmlns:a16="http://schemas.microsoft.com/office/drawing/2014/main" id="{9CA7783A-AAED-5344-4F57-238A76E8E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6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D9673F43-59C7-4331-4C7F-DB284409D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3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0977A47B-1466-9824-29F6-55CE0EC3D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25</Words>
  <Application>Microsoft Macintosh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Aharoni</vt:lpstr>
      <vt:lpstr>Arial</vt:lpstr>
      <vt:lpstr>Calibri</vt:lpstr>
      <vt:lpstr>Calibri Light</vt:lpstr>
      <vt:lpstr>Open Sans</vt:lpstr>
      <vt:lpstr>Open Sans Light</vt:lpstr>
      <vt:lpstr>Tema do Office</vt:lpstr>
      <vt:lpstr>Apresentação do PowerPoint</vt:lpstr>
      <vt:lpstr>Apresentação do PowerPoint</vt:lpstr>
      <vt:lpstr>Apresentação do PowerPoint</vt:lpstr>
      <vt:lpstr>ASPECTOS IMPORTANTES NO PASTOREIO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Rayssan Guimarães Cruz</dc:creator>
  <cp:lastModifiedBy>UCOB - ASM - Gesse Vieira</cp:lastModifiedBy>
  <cp:revision>6</cp:revision>
  <dcterms:created xsi:type="dcterms:W3CDTF">2023-04-14T04:32:44Z</dcterms:created>
  <dcterms:modified xsi:type="dcterms:W3CDTF">2023-04-17T22:48:10Z</dcterms:modified>
</cp:coreProperties>
</file>