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B74F16-3B6D-DBB5-E3FA-B6AC1296C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125F8B-5D8D-C2EC-BE67-4CB9CBC04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5AC932-3805-029D-247C-685C199E3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F562-4AE7-4934-B103-F7BF7266D039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0569B6-B27D-3C81-B08F-9017AA3EB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CBFF60-1F72-03D2-85C9-7F97A5ABF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3C8-90F1-42CA-8222-D607653A36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104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E77A8-CE9D-FF77-E6A6-777BB058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D236FA9-A58F-59D7-73E8-E0FE40D47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2553CC-7E8E-56D1-FE4E-DDD3E68F7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F562-4AE7-4934-B103-F7BF7266D039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F10277-36F5-0DB7-75A8-2FA43D573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A5346D-42DA-6C47-517E-A352883E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3C8-90F1-42CA-8222-D607653A36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33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47B2C78-1B74-0EA8-94E8-CA7B589FAD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FA9BC3B-871C-D271-8C32-7A50D9904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3D10C1-DC8A-AA34-8ACC-37503B60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F562-4AE7-4934-B103-F7BF7266D039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1F7A43-1FCB-5B25-7D34-81D602E59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48C8A7-88F1-E00C-C6D6-B14616601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3C8-90F1-42CA-8222-D607653A36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573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3B9E3-5982-1C9A-5F3E-1BAD55BC1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BFC989-4262-A371-9BF9-A4413F1F7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2A792D-302F-DD9A-1C38-98B8F8616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F562-4AE7-4934-B103-F7BF7266D039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D8CCF1-0BED-D4C0-349A-D1C4EA789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4B77C9-F6D0-1908-FA0E-95876472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3C8-90F1-42CA-8222-D607653A36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655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FEE85C-4D72-5BCA-42E1-C9188A0C9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D104621-CC7F-20BE-2BF6-BB2431EC0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4349A5-8B19-8033-E450-740DC3D0F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F562-4AE7-4934-B103-F7BF7266D039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70FB9D-E0AB-D13E-0208-BAAB9825C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8C6B12-0B6F-DC91-A901-8FA800BDE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3C8-90F1-42CA-8222-D607653A36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87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BEEDA7-35BA-1E73-FAA5-693424579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C1DBF0-719E-A9EA-305B-581649C76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7731569-529B-3216-192C-004942C9F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C7A64E6-6372-9801-E581-D2DF06B4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F562-4AE7-4934-B103-F7BF7266D039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3FDA74B-F021-A58A-BC15-5860FF43D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83B4DB9-2E1F-3FFE-57D2-4E364716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3C8-90F1-42CA-8222-D607653A36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914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6496C5-0C35-B86E-80C4-85FE003D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B5786A-9AE5-E8CE-9A4B-5585E1990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CC800B3-A637-6E6A-23B8-8DB7F73A0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30D16AC-17FB-D1D2-64E9-AB177C280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004A6BE-59EA-43B8-4DC7-22382929AB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5FC7F62-F526-1334-0CA8-9707A23C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F562-4AE7-4934-B103-F7BF7266D039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CEB0209-A268-A9DF-BF94-EBE5E88D5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E0A5190-94E2-1D61-30FA-4B5B8AC0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3C8-90F1-42CA-8222-D607653A36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773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94A5C3-DE52-50C5-0BA4-6C066B00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9FB91FD-C087-1F47-282C-ED53D16B3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F562-4AE7-4934-B103-F7BF7266D039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5BC48D5-5AA6-2D38-D98D-46A414FC4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CF87C25-9FA1-E1B8-BD37-A928A1B2E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3C8-90F1-42CA-8222-D607653A36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346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6EB5849-31C8-EAA9-BAF0-09CB41AD2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F562-4AE7-4934-B103-F7BF7266D039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F931EE1-C9BD-CED9-833D-BC3E89E2D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B9CBF72-F1AB-74D8-855A-5269C3038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3C8-90F1-42CA-8222-D607653A36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383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481733-686F-B2D5-5C49-DD6901D4B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7771E1-01BC-0A77-77FB-72ED1B5BA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FE24365-4CF5-6268-51AF-DF2285432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126478E-1D77-5D40-268F-5C76A0FCA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F562-4AE7-4934-B103-F7BF7266D039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8777610-BCDF-A396-1A9B-BA9515042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BF68230-0D34-8CD6-4461-88A397A60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3C8-90F1-42CA-8222-D607653A36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662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67ACDD-66FB-F31D-B237-9F4684810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7D420C-6100-A4D2-65A3-44090FE98A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2EC61D0-3D51-E546-D74B-A13BDF511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49C9366-B00D-9AF4-8E32-254D0F470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F562-4AE7-4934-B103-F7BF7266D039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BDF7F57-4486-3550-FDB4-BDE2E3ED3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A57899-4309-1AD2-CE43-F789BCE3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43C8-90F1-42CA-8222-D607653A36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53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8416E76-F813-8406-D22B-CE9D26AFB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206CF4-26B6-5C00-02CB-1C55C3EDC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5AB89D-6CE8-48AF-6514-B9192BBB1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4F562-4AE7-4934-B103-F7BF7266D039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C9998B-6FA3-F565-3EE7-141E91BB6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F46DF0-6AF4-67D5-AC01-43DD1153E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A43C8-90F1-42CA-8222-D607653A36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265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C16696A2-4BE1-EF02-0805-2BED753B9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59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essoas posando para foto em fundo azul&#10;&#10;Descrição gerada automaticamente com confiança média">
            <a:extLst>
              <a:ext uri="{FF2B5EF4-FFF2-40B4-BE49-F238E27FC236}">
                <a16:creationId xmlns:a16="http://schemas.microsoft.com/office/drawing/2014/main" id="{3FCE72DA-FE81-F8CC-8BF6-722F82409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28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A96566BE-CA7F-E1C2-BBC6-C19277272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61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2872962B-4934-F2E3-FE48-C647475F8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52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28CDE5DA-8382-EC1C-14C0-305B50852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25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 com confiança média">
            <a:extLst>
              <a:ext uri="{FF2B5EF4-FFF2-40B4-BE49-F238E27FC236}">
                <a16:creationId xmlns:a16="http://schemas.microsoft.com/office/drawing/2014/main" id="{CA17CE89-9F03-D80C-6771-D82560552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68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534CE679-1C0D-6E66-6DB6-6D4BEDF2C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17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ulher com raquete de tênis na mão&#10;&#10;Descrição gerada automaticamente com confiança média">
            <a:extLst>
              <a:ext uri="{FF2B5EF4-FFF2-40B4-BE49-F238E27FC236}">
                <a16:creationId xmlns:a16="http://schemas.microsoft.com/office/drawing/2014/main" id="{0018AF11-9480-6B1B-81F1-5480EA930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90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 com confiança média">
            <a:extLst>
              <a:ext uri="{FF2B5EF4-FFF2-40B4-BE49-F238E27FC236}">
                <a16:creationId xmlns:a16="http://schemas.microsoft.com/office/drawing/2014/main" id="{C81B080E-0D61-067A-B602-99392CF68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83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esenho de um cachorro&#10;&#10;Descrição gerada automaticamente com confiança média">
            <a:extLst>
              <a:ext uri="{FF2B5EF4-FFF2-40B4-BE49-F238E27FC236}">
                <a16:creationId xmlns:a16="http://schemas.microsoft.com/office/drawing/2014/main" id="{F2B0BF31-7D7F-9146-7916-81374FFA2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96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achorro com óculos escuros&#10;&#10;Descrição gerada automaticamente com confiança média">
            <a:extLst>
              <a:ext uri="{FF2B5EF4-FFF2-40B4-BE49-F238E27FC236}">
                <a16:creationId xmlns:a16="http://schemas.microsoft.com/office/drawing/2014/main" id="{D4CDF986-D3DC-295C-6788-A479514FA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31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Homem falando no microfone&#10;&#10;Descrição gerada automaticamente">
            <a:extLst>
              <a:ext uri="{FF2B5EF4-FFF2-40B4-BE49-F238E27FC236}">
                <a16:creationId xmlns:a16="http://schemas.microsoft.com/office/drawing/2014/main" id="{9390DE09-90AD-110A-3060-81BC0E9E8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26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65DF4937-E7E5-4E20-63FC-B9F1DCE52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86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vidro, comida&#10;&#10;Descrição gerada automaticamente">
            <a:extLst>
              <a:ext uri="{FF2B5EF4-FFF2-40B4-BE49-F238E27FC236}">
                <a16:creationId xmlns:a16="http://schemas.microsoft.com/office/drawing/2014/main" id="{1C910330-1439-DE3E-D870-269D88BE2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77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Diagrama&#10;&#10;Descrição gerada automaticamente">
            <a:extLst>
              <a:ext uri="{FF2B5EF4-FFF2-40B4-BE49-F238E27FC236}">
                <a16:creationId xmlns:a16="http://schemas.microsoft.com/office/drawing/2014/main" id="{34EF6222-5D82-BE85-B564-C9D82E868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22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7ECE068E-6F19-7FDC-D198-80902CCC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20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Diagrama&#10;&#10;Descrição gerada automaticamente">
            <a:extLst>
              <a:ext uri="{FF2B5EF4-FFF2-40B4-BE49-F238E27FC236}">
                <a16:creationId xmlns:a16="http://schemas.microsoft.com/office/drawing/2014/main" id="{885E2CEC-06BC-78FC-B73B-646859AFE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241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UCOB - MisOM - Giulian Vasques</dc:creator>
  <cp:lastModifiedBy>UCOB - MisOM - Giulian Vasques</cp:lastModifiedBy>
  <cp:revision>1</cp:revision>
  <dcterms:created xsi:type="dcterms:W3CDTF">2023-05-15T22:43:45Z</dcterms:created>
  <dcterms:modified xsi:type="dcterms:W3CDTF">2023-05-15T22:46:29Z</dcterms:modified>
</cp:coreProperties>
</file>