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7" d="100"/>
          <a:sy n="137" d="100"/>
        </p:scale>
        <p:origin x="130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23</a:t>
                    </a:r>
                  </a:p>
                  <a:p>
                    <a:r>
                      <a:rPr lang="en-US" dirty="0" err="1">
                        <a:solidFill>
                          <a:schemeClr val="bg1"/>
                        </a:solidFill>
                      </a:rPr>
                      <a:t>Família</a:t>
                    </a:r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 e </a:t>
                    </a:r>
                    <a:r>
                      <a:rPr lang="en-US" baseline="0" dirty="0" err="1">
                        <a:solidFill>
                          <a:schemeClr val="bg1"/>
                        </a:solidFill>
                      </a:rPr>
                      <a:t>relacionamentos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650-4A9F-9081-B20F9D979D92}"/>
                </c:ext>
              </c:extLst>
            </c:dLbl>
            <c:dLbl>
              <c:idx val="1"/>
              <c:layout>
                <c:manualLayout>
                  <c:x val="1.8488825738953916E-2"/>
                  <c:y val="-6.4411787499122616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36</a:t>
                    </a:r>
                  </a:p>
                  <a:p>
                    <a:r>
                      <a:rPr lang="en-US" dirty="0" err="1">
                        <a:solidFill>
                          <a:schemeClr val="bg1"/>
                        </a:solidFill>
                      </a:rPr>
                      <a:t>Trabalho</a:t>
                    </a:r>
                    <a:r>
                      <a:rPr lang="en-US" dirty="0">
                        <a:solidFill>
                          <a:schemeClr val="bg1"/>
                        </a:solidFill>
                      </a:rPr>
                      <a:t> e </a:t>
                    </a:r>
                    <a:r>
                      <a:rPr lang="en-US" dirty="0" err="1">
                        <a:solidFill>
                          <a:schemeClr val="bg1"/>
                        </a:solidFill>
                      </a:rPr>
                      <a:t>habilidades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650-4A9F-9081-B20F9D979D9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7</a:t>
                    </a:r>
                  </a:p>
                  <a:p>
                    <a:r>
                      <a:rPr lang="en-US" dirty="0" err="1">
                        <a:solidFill>
                          <a:schemeClr val="bg1"/>
                        </a:solidFill>
                      </a:rPr>
                      <a:t>Bíblia</a:t>
                    </a:r>
                    <a:r>
                      <a:rPr lang="en-US" dirty="0">
                        <a:solidFill>
                          <a:schemeClr val="bg1"/>
                        </a:solidFill>
                      </a:rPr>
                      <a:t> e </a:t>
                    </a:r>
                    <a:r>
                      <a:rPr lang="en-US" dirty="0" err="1">
                        <a:solidFill>
                          <a:schemeClr val="bg1"/>
                        </a:solidFill>
                      </a:rPr>
                      <a:t>oração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6650-4A9F-9081-B20F9D979D9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18</a:t>
                    </a:r>
                  </a:p>
                  <a:p>
                    <a:r>
                      <a:rPr lang="en-US" dirty="0" err="1">
                        <a:solidFill>
                          <a:schemeClr val="bg1"/>
                        </a:solidFill>
                      </a:rPr>
                      <a:t>Lazer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6650-4A9F-9081-B20F9D979D9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5 </a:t>
                    </a:r>
                  </a:p>
                  <a:p>
                    <a:r>
                      <a:rPr lang="en-US" dirty="0" err="1">
                        <a:solidFill>
                          <a:schemeClr val="bg1"/>
                        </a:solidFill>
                      </a:rPr>
                      <a:t>Igreja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6650-4A9F-9081-B20F9D979D92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11</a:t>
                    </a:r>
                  </a:p>
                  <a:p>
                    <a:r>
                      <a:rPr lang="en-US" dirty="0" err="1">
                        <a:solidFill>
                          <a:schemeClr val="bg1"/>
                        </a:solidFill>
                      </a:rPr>
                      <a:t>Saúde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6650-4A9F-9081-B20F9D979D92}"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Plan1!$A$2:$A$7</c:f>
              <c:strCache>
                <c:ptCount val="6"/>
                <c:pt idx="0">
                  <c:v>Família e relacionamentos</c:v>
                </c:pt>
                <c:pt idx="1">
                  <c:v>Trabalho e habilidades</c:v>
                </c:pt>
                <c:pt idx="2">
                  <c:v>Biblia e oração</c:v>
                </c:pt>
                <c:pt idx="3">
                  <c:v>Lazer</c:v>
                </c:pt>
                <c:pt idx="4">
                  <c:v>Igreja</c:v>
                </c:pt>
                <c:pt idx="5">
                  <c:v>Saúde</c:v>
                </c:pt>
              </c:strCache>
            </c:strRef>
          </c:cat>
          <c:val>
            <c:numRef>
              <c:f>Plan1!$B$2:$B$7</c:f>
              <c:numCache>
                <c:formatCode>General</c:formatCode>
                <c:ptCount val="6"/>
                <c:pt idx="0">
                  <c:v>23</c:v>
                </c:pt>
                <c:pt idx="1">
                  <c:v>36</c:v>
                </c:pt>
                <c:pt idx="2">
                  <c:v>7</c:v>
                </c:pt>
                <c:pt idx="3">
                  <c:v>18</c:v>
                </c:pt>
                <c:pt idx="4">
                  <c:v>5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650-4A9F-9081-B20F9D979D9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9CF98-1EEC-4035-9AB9-C4FB3970AD01}" type="datetimeFigureOut">
              <a:rPr lang="pt-BR" smtClean="0"/>
              <a:pPr/>
              <a:t>18/08/2023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7C2A-72C4-4779-86DB-5DEF1A042D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9CF98-1EEC-4035-9AB9-C4FB3970AD01}" type="datetimeFigureOut">
              <a:rPr lang="pt-BR" smtClean="0"/>
              <a:pPr/>
              <a:t>18/08/2023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7C2A-72C4-4779-86DB-5DEF1A042D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9CF98-1EEC-4035-9AB9-C4FB3970AD01}" type="datetimeFigureOut">
              <a:rPr lang="pt-BR" smtClean="0"/>
              <a:pPr/>
              <a:t>18/08/2023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7C2A-72C4-4779-86DB-5DEF1A042D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9CF98-1EEC-4035-9AB9-C4FB3970AD01}" type="datetimeFigureOut">
              <a:rPr lang="pt-BR" smtClean="0"/>
              <a:pPr/>
              <a:t>18/08/2023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7C2A-72C4-4779-86DB-5DEF1A042D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9CF98-1EEC-4035-9AB9-C4FB3970AD01}" type="datetimeFigureOut">
              <a:rPr lang="pt-BR" smtClean="0"/>
              <a:pPr/>
              <a:t>18/08/2023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7C2A-72C4-4779-86DB-5DEF1A042D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9CF98-1EEC-4035-9AB9-C4FB3970AD01}" type="datetimeFigureOut">
              <a:rPr lang="pt-BR" smtClean="0"/>
              <a:pPr/>
              <a:t>18/08/2023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7C2A-72C4-4779-86DB-5DEF1A042D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9CF98-1EEC-4035-9AB9-C4FB3970AD01}" type="datetimeFigureOut">
              <a:rPr lang="pt-BR" smtClean="0"/>
              <a:pPr/>
              <a:t>18/08/2023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7C2A-72C4-4779-86DB-5DEF1A042D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9CF98-1EEC-4035-9AB9-C4FB3970AD01}" type="datetimeFigureOut">
              <a:rPr lang="pt-BR" smtClean="0"/>
              <a:pPr/>
              <a:t>18/08/2023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7C2A-72C4-4779-86DB-5DEF1A042D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9CF98-1EEC-4035-9AB9-C4FB3970AD01}" type="datetimeFigureOut">
              <a:rPr lang="pt-BR" smtClean="0"/>
              <a:pPr/>
              <a:t>18/08/2023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7C2A-72C4-4779-86DB-5DEF1A042D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9CF98-1EEC-4035-9AB9-C4FB3970AD01}" type="datetimeFigureOut">
              <a:rPr lang="pt-BR" smtClean="0"/>
              <a:pPr/>
              <a:t>18/08/2023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7C2A-72C4-4779-86DB-5DEF1A042D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9CF98-1EEC-4035-9AB9-C4FB3970AD01}" type="datetimeFigureOut">
              <a:rPr lang="pt-BR" smtClean="0"/>
              <a:pPr/>
              <a:t>18/08/2023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7C2A-72C4-4779-86DB-5DEF1A042D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9CF98-1EEC-4035-9AB9-C4FB3970AD01}" type="datetimeFigureOut">
              <a:rPr lang="pt-BR" smtClean="0"/>
              <a:pPr/>
              <a:t>18/08/2023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87C2A-72C4-4779-86DB-5DEF1A042D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z.about.com/d/christianity/1/0/X/2/Christian_Triquetra.pn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071670" y="2000240"/>
            <a:ext cx="5234831" cy="261610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pt-PT" sz="4000" b="1" dirty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Seminário:</a:t>
            </a:r>
          </a:p>
          <a:p>
            <a:r>
              <a:rPr lang="pt-PT" sz="4000" b="1" dirty="0">
                <a:solidFill>
                  <a:schemeClr val="bg1"/>
                </a:solidFill>
                <a:effectLst>
                  <a:glow rad="63500">
                    <a:schemeClr val="bg2">
                      <a:alpha val="40000"/>
                    </a:schemeClr>
                  </a:glow>
                </a:effectLst>
              </a:rPr>
              <a:t>Parceiros na caminhada</a:t>
            </a:r>
            <a:endParaRPr lang="pt-PT" sz="2800" b="1" dirty="0">
              <a:solidFill>
                <a:schemeClr val="bg1"/>
              </a:solidFill>
              <a:effectLst>
                <a:glow rad="63500">
                  <a:schemeClr val="bg2">
                    <a:alpha val="40000"/>
                  </a:schemeClr>
                </a:glow>
              </a:effectLst>
            </a:endParaRPr>
          </a:p>
          <a:p>
            <a:r>
              <a:rPr lang="pt-PT" sz="2800" b="1" dirty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Estratégias e ferramentas  para</a:t>
            </a:r>
          </a:p>
          <a:p>
            <a:r>
              <a:rPr lang="pt-PT" sz="2800" b="1" dirty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pastorear Pequenos Grupos de</a:t>
            </a:r>
          </a:p>
          <a:p>
            <a:r>
              <a:rPr lang="pt-PT" sz="2800" b="1" dirty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maneira transformadora</a:t>
            </a:r>
            <a:endParaRPr lang="pt-BR" sz="4000" b="1" dirty="0">
              <a:solidFill>
                <a:schemeClr val="bg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043002" y="4198394"/>
            <a:ext cx="2672270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pt-PT" sz="3600" b="1" dirty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Pr. David Cox</a:t>
            </a:r>
            <a:endParaRPr lang="pt-BR" sz="3600" b="1" dirty="0">
              <a:solidFill>
                <a:schemeClr val="bg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 txBox="1">
            <a:spLocks/>
          </p:cNvSpPr>
          <p:nvPr/>
        </p:nvSpPr>
        <p:spPr>
          <a:xfrm>
            <a:off x="485804" y="57148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Grupos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prestação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contas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4" name="Oval 2"/>
          <p:cNvSpPr/>
          <p:nvPr/>
        </p:nvSpPr>
        <p:spPr>
          <a:xfrm>
            <a:off x="5929313" y="4857750"/>
            <a:ext cx="357187" cy="35718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5" name="Oval 3"/>
          <p:cNvSpPr/>
          <p:nvPr/>
        </p:nvSpPr>
        <p:spPr>
          <a:xfrm>
            <a:off x="3429000" y="2000250"/>
            <a:ext cx="357188" cy="35718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6" name="Oval 4"/>
          <p:cNvSpPr/>
          <p:nvPr/>
        </p:nvSpPr>
        <p:spPr>
          <a:xfrm>
            <a:off x="4500563" y="1785938"/>
            <a:ext cx="357187" cy="35718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7" name="Oval 5"/>
          <p:cNvSpPr/>
          <p:nvPr/>
        </p:nvSpPr>
        <p:spPr>
          <a:xfrm>
            <a:off x="5429250" y="2143125"/>
            <a:ext cx="357188" cy="35718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9" name="Oval 6"/>
          <p:cNvSpPr/>
          <p:nvPr/>
        </p:nvSpPr>
        <p:spPr>
          <a:xfrm>
            <a:off x="2643188" y="2857500"/>
            <a:ext cx="357187" cy="35718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0" name="Oval 7"/>
          <p:cNvSpPr/>
          <p:nvPr/>
        </p:nvSpPr>
        <p:spPr>
          <a:xfrm>
            <a:off x="2428875" y="3929063"/>
            <a:ext cx="357188" cy="35718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1" name="Oval 8"/>
          <p:cNvSpPr/>
          <p:nvPr/>
        </p:nvSpPr>
        <p:spPr>
          <a:xfrm>
            <a:off x="5143500" y="5429250"/>
            <a:ext cx="357188" cy="35718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2" name="Oval 9"/>
          <p:cNvSpPr/>
          <p:nvPr/>
        </p:nvSpPr>
        <p:spPr>
          <a:xfrm>
            <a:off x="6286500" y="4071938"/>
            <a:ext cx="357188" cy="35718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3" name="Oval 10"/>
          <p:cNvSpPr/>
          <p:nvPr/>
        </p:nvSpPr>
        <p:spPr>
          <a:xfrm>
            <a:off x="6143625" y="2928938"/>
            <a:ext cx="357188" cy="35718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4" name="Oval 11"/>
          <p:cNvSpPr/>
          <p:nvPr/>
        </p:nvSpPr>
        <p:spPr>
          <a:xfrm>
            <a:off x="2571750" y="1928813"/>
            <a:ext cx="3929063" cy="385762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5" name="Oval 12"/>
          <p:cNvSpPr/>
          <p:nvPr/>
        </p:nvSpPr>
        <p:spPr>
          <a:xfrm>
            <a:off x="3786188" y="5500688"/>
            <a:ext cx="357187" cy="35718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6" name="Oval 13"/>
          <p:cNvSpPr/>
          <p:nvPr/>
        </p:nvSpPr>
        <p:spPr>
          <a:xfrm>
            <a:off x="2786063" y="4857750"/>
            <a:ext cx="357187" cy="35718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7" name="Oval 14"/>
          <p:cNvSpPr/>
          <p:nvPr/>
        </p:nvSpPr>
        <p:spPr>
          <a:xfrm>
            <a:off x="1285875" y="5214938"/>
            <a:ext cx="357188" cy="2857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8" name="Oval 15"/>
          <p:cNvSpPr/>
          <p:nvPr/>
        </p:nvSpPr>
        <p:spPr>
          <a:xfrm>
            <a:off x="785813" y="2071688"/>
            <a:ext cx="347662" cy="2952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9" name="Oval 16"/>
          <p:cNvSpPr/>
          <p:nvPr/>
        </p:nvSpPr>
        <p:spPr>
          <a:xfrm>
            <a:off x="7929563" y="5429250"/>
            <a:ext cx="357187" cy="3571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0" name="Oval 17"/>
          <p:cNvSpPr/>
          <p:nvPr/>
        </p:nvSpPr>
        <p:spPr>
          <a:xfrm>
            <a:off x="1143000" y="5500688"/>
            <a:ext cx="357188" cy="2857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1" name="Oval 18"/>
          <p:cNvSpPr/>
          <p:nvPr/>
        </p:nvSpPr>
        <p:spPr>
          <a:xfrm>
            <a:off x="7143750" y="1643063"/>
            <a:ext cx="357188" cy="3571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97687E-6 L 0.14184 -0.106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-5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29417E-6 L 0.21667 -0.080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-40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86772E-6 L 0.07084 -0.1757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" y="-88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2951E-7 L 0.17326 0.1468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00" y="73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7567E-6 L 0.19688 0.0629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0" y="31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27567E-6 L -0.13195 0.052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0" y="26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6.01295E-7 L -0.15747 -0.2386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-119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7 0.00509 L -0.15504 -0.099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00" y="-52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457200" y="57148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Estudo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transformador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Bíblia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Content Placeholder 4"/>
          <p:cNvSpPr txBox="1">
            <a:spLocks/>
          </p:cNvSpPr>
          <p:nvPr/>
        </p:nvSpPr>
        <p:spPr>
          <a:xfrm>
            <a:off x="628680" y="4500570"/>
            <a:ext cx="8229600" cy="192881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Precisa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significado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PESSOAL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Incorporar oração e MINISTÉRIO conforme a necessidade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8" name="Imagem 27" descr="0505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206" y="1428736"/>
            <a:ext cx="3857620" cy="2928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Imagem 28" descr="05050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206" y="1428736"/>
            <a:ext cx="3857620" cy="2928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457200" y="57148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Estudo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transformador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Bíblia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8" name="Imagem 27" descr="0505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206" y="1428736"/>
            <a:ext cx="3857620" cy="2928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Imagem 28" descr="05050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206" y="1428736"/>
            <a:ext cx="3857620" cy="2928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2285984" y="4572008"/>
            <a:ext cx="7358114" cy="192881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Sentido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original e </a:t>
            </a:r>
            <a:r>
              <a:rPr kumimoji="0" lang="en-A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propósito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Aplicação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contemporânea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Nossa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resposta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214283" y="3702689"/>
            <a:ext cx="2071702" cy="584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3200" b="1" dirty="0" err="1">
                <a:latin typeface="Calibri" pitchFamily="34" charset="0"/>
              </a:rPr>
              <a:t>Explora</a:t>
            </a:r>
            <a:r>
              <a:rPr lang="en-GB" sz="3200" b="1" dirty="0">
                <a:latin typeface="Calibri" pitchFamily="34" charset="0"/>
              </a:rPr>
              <a:t>:</a:t>
            </a:r>
          </a:p>
        </p:txBody>
      </p:sp>
      <p:sp>
        <p:nvSpPr>
          <p:cNvPr id="8" name="Seta dobrada para cima 7"/>
          <p:cNvSpPr/>
          <p:nvPr/>
        </p:nvSpPr>
        <p:spPr>
          <a:xfrm rot="5400000">
            <a:off x="642910" y="4572008"/>
            <a:ext cx="1428760" cy="857256"/>
          </a:xfrm>
          <a:prstGeom prst="bentUpArrow">
            <a:avLst>
              <a:gd name="adj1" fmla="val 31926"/>
              <a:gd name="adj2" fmla="val 30541"/>
              <a:gd name="adj3" fmla="val 263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m 28" descr="05050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3214686"/>
            <a:ext cx="2214546" cy="1681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itle 3"/>
          <p:cNvSpPr txBox="1">
            <a:spLocks/>
          </p:cNvSpPr>
          <p:nvPr/>
        </p:nvSpPr>
        <p:spPr>
          <a:xfrm>
            <a:off x="1671646" y="560378"/>
            <a:ext cx="6472254" cy="14398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j-lt"/>
                <a:ea typeface="+mj-ea"/>
                <a:cs typeface="+mj-cs"/>
              </a:rPr>
              <a:t>Tópicos de estudo da Bíblia para transformação da vida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214282" y="2357444"/>
            <a:ext cx="2928928" cy="10772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200" dirty="0" err="1">
                <a:solidFill>
                  <a:schemeClr val="bg1"/>
                </a:solidFill>
                <a:latin typeface="Calibri" pitchFamily="34" charset="0"/>
              </a:rPr>
              <a:t>Relacionamento</a:t>
            </a:r>
            <a:r>
              <a:rPr lang="en-GB" sz="3200" dirty="0">
                <a:solidFill>
                  <a:schemeClr val="bg1"/>
                </a:solidFill>
                <a:latin typeface="Calibri" pitchFamily="34" charset="0"/>
              </a:rPr>
              <a:t> com Deus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5786446" y="2357444"/>
            <a:ext cx="3071813" cy="10772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200" dirty="0" err="1">
                <a:solidFill>
                  <a:schemeClr val="bg1"/>
                </a:solidFill>
                <a:latin typeface="Calibri" pitchFamily="34" charset="0"/>
              </a:rPr>
              <a:t>Relacionamento</a:t>
            </a:r>
            <a:r>
              <a:rPr lang="en-GB" sz="3200" dirty="0">
                <a:solidFill>
                  <a:schemeClr val="bg1"/>
                </a:solidFill>
                <a:latin typeface="Calibri" pitchFamily="34" charset="0"/>
              </a:rPr>
              <a:t> com </a:t>
            </a:r>
            <a:r>
              <a:rPr lang="en-GB" sz="3200" dirty="0" err="1">
                <a:solidFill>
                  <a:schemeClr val="bg1"/>
                </a:solidFill>
                <a:latin typeface="Calibri" pitchFamily="34" charset="0"/>
              </a:rPr>
              <a:t>os</a:t>
            </a:r>
            <a:r>
              <a:rPr lang="en-GB" sz="32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Calibri" pitchFamily="34" charset="0"/>
              </a:rPr>
              <a:t>outros</a:t>
            </a:r>
            <a:endParaRPr lang="en-GB" sz="3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3000364" y="5429250"/>
            <a:ext cx="3071812" cy="10772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200" dirty="0" err="1">
                <a:solidFill>
                  <a:schemeClr val="bg1"/>
                </a:solidFill>
                <a:latin typeface="Calibri" pitchFamily="34" charset="0"/>
              </a:rPr>
              <a:t>Eficácia</a:t>
            </a:r>
            <a:r>
              <a:rPr lang="en-GB" sz="3200" dirty="0">
                <a:solidFill>
                  <a:schemeClr val="bg1"/>
                </a:solidFill>
                <a:latin typeface="Calibri" pitchFamily="34" charset="0"/>
              </a:rPr>
              <a:t> no </a:t>
            </a:r>
            <a:r>
              <a:rPr lang="en-GB" sz="3200" dirty="0" err="1">
                <a:solidFill>
                  <a:schemeClr val="bg1"/>
                </a:solidFill>
                <a:latin typeface="Calibri" pitchFamily="34" charset="0"/>
              </a:rPr>
              <a:t>ministério</a:t>
            </a:r>
            <a:endParaRPr lang="en-GB" sz="3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Bent-Up Arrow 11"/>
          <p:cNvSpPr/>
          <p:nvPr/>
        </p:nvSpPr>
        <p:spPr>
          <a:xfrm>
            <a:off x="5786446" y="3500444"/>
            <a:ext cx="1785938" cy="857250"/>
          </a:xfrm>
          <a:prstGeom prst="bentUpArrow">
            <a:avLst>
              <a:gd name="adj1" fmla="val 22229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Bent-Up Arrow 12"/>
          <p:cNvSpPr/>
          <p:nvPr/>
        </p:nvSpPr>
        <p:spPr>
          <a:xfrm flipH="1">
            <a:off x="1285844" y="3500444"/>
            <a:ext cx="2000272" cy="85725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Down Arrow 15"/>
          <p:cNvSpPr/>
          <p:nvPr/>
        </p:nvSpPr>
        <p:spPr>
          <a:xfrm>
            <a:off x="3500448" y="5000636"/>
            <a:ext cx="428625" cy="3571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Down Arrow 16"/>
          <p:cNvSpPr/>
          <p:nvPr/>
        </p:nvSpPr>
        <p:spPr>
          <a:xfrm>
            <a:off x="5143511" y="5000636"/>
            <a:ext cx="428625" cy="3571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0504046.jpg"/>
          <p:cNvPicPr>
            <a:picLocks noChangeAspect="1"/>
          </p:cNvPicPr>
          <p:nvPr/>
        </p:nvPicPr>
        <p:blipFill>
          <a:blip r:embed="rId2" cstate="print"/>
          <a:srcRect b="10204"/>
          <a:stretch>
            <a:fillRect/>
          </a:stretch>
        </p:blipFill>
        <p:spPr>
          <a:xfrm>
            <a:off x="1214414" y="714356"/>
            <a:ext cx="7000924" cy="471490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214282" y="4929198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+mn-lt"/>
              </a:rPr>
              <a:t>“</a:t>
            </a:r>
            <a:r>
              <a:rPr lang="pt-BR" sz="3200" b="1" dirty="0">
                <a:solidFill>
                  <a:schemeClr val="bg1"/>
                </a:solidFill>
                <a:latin typeface="+mn-lt"/>
              </a:rPr>
              <a:t>Quando se manifestar o Supremo Pastor, vocês receberão a imperecível coroa da glória </a:t>
            </a:r>
            <a:r>
              <a:rPr lang="en-GB" sz="3200" b="1" dirty="0">
                <a:solidFill>
                  <a:schemeClr val="bg1"/>
                </a:solidFill>
                <a:latin typeface="+mn-lt"/>
              </a:rPr>
              <a:t>.”   </a:t>
            </a:r>
            <a:r>
              <a:rPr lang="en-GB" sz="2400" b="1" dirty="0">
                <a:solidFill>
                  <a:schemeClr val="bg1"/>
                </a:solidFill>
                <a:latin typeface="+mn-lt"/>
              </a:rPr>
              <a:t>1Pedro </a:t>
            </a:r>
            <a:r>
              <a:rPr lang="en-GB" sz="2400" b="1" dirty="0">
                <a:solidFill>
                  <a:schemeClr val="bg1"/>
                </a:solidFill>
              </a:rPr>
              <a:t>5:4</a:t>
            </a:r>
            <a:r>
              <a:rPr lang="en-GB" sz="3200" b="1" dirty="0">
                <a:solidFill>
                  <a:schemeClr val="bg1"/>
                </a:solidFill>
              </a:rPr>
              <a:t> </a:t>
            </a:r>
            <a:endParaRPr lang="en-GB" sz="3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71538" y="285728"/>
            <a:ext cx="382905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Vale a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pena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jesus (5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428604"/>
            <a:ext cx="3857652" cy="5395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14314" y="928680"/>
            <a:ext cx="4643438" cy="1500188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4600" b="1" dirty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+mn-lt"/>
                <a:cs typeface="+mn-cs"/>
              </a:rPr>
              <a:t> </a:t>
            </a:r>
            <a:r>
              <a:rPr lang="pt-BR" sz="4400" b="1" dirty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+mn-lt"/>
              </a:rPr>
              <a:t>O trabalho do pastor </a:t>
            </a:r>
            <a:endParaRPr lang="en-GB" sz="4400" b="1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+mn-lt"/>
              <a:cs typeface="+mn-cs"/>
            </a:endParaRPr>
          </a:p>
        </p:txBody>
      </p:sp>
      <p:sp>
        <p:nvSpPr>
          <p:cNvPr id="7" name="Content Placeholder 41"/>
          <p:cNvSpPr txBox="1">
            <a:spLocks/>
          </p:cNvSpPr>
          <p:nvPr/>
        </p:nvSpPr>
        <p:spPr>
          <a:xfrm>
            <a:off x="142876" y="2500338"/>
            <a:ext cx="4786314" cy="350043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3600" dirty="0" err="1">
                <a:solidFill>
                  <a:schemeClr val="bg1"/>
                </a:solidFill>
                <a:latin typeface="+mn-lt"/>
                <a:cs typeface="+mn-cs"/>
              </a:rPr>
              <a:t>Protejer</a:t>
            </a: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, </a:t>
            </a:r>
            <a:r>
              <a:rPr lang="en-GB" sz="3600" dirty="0" err="1">
                <a:solidFill>
                  <a:schemeClr val="bg1"/>
                </a:solidFill>
                <a:latin typeface="+mn-lt"/>
                <a:cs typeface="+mn-cs"/>
              </a:rPr>
              <a:t>guiar</a:t>
            </a: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, </a:t>
            </a:r>
            <a:r>
              <a:rPr lang="en-GB" sz="3600" dirty="0" err="1">
                <a:solidFill>
                  <a:schemeClr val="bg1"/>
                </a:solidFill>
                <a:latin typeface="+mn-lt"/>
                <a:cs typeface="+mn-cs"/>
              </a:rPr>
              <a:t>prover</a:t>
            </a:r>
            <a:endParaRPr lang="en-GB" sz="360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3600" dirty="0" err="1">
                <a:solidFill>
                  <a:schemeClr val="bg1"/>
                </a:solidFill>
                <a:latin typeface="+mn-lt"/>
                <a:cs typeface="+mn-cs"/>
              </a:rPr>
              <a:t>Permitir</a:t>
            </a: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+mn-lt"/>
                <a:cs typeface="+mn-cs"/>
              </a:rPr>
              <a:t>que</a:t>
            </a: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 as </a:t>
            </a:r>
            <a:r>
              <a:rPr lang="en-GB" sz="3600" dirty="0" err="1">
                <a:solidFill>
                  <a:schemeClr val="bg1"/>
                </a:solidFill>
                <a:latin typeface="+mn-lt"/>
                <a:cs typeface="+mn-cs"/>
              </a:rPr>
              <a:t>ovelhas</a:t>
            </a: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+mn-lt"/>
                <a:cs typeface="+mn-cs"/>
              </a:rPr>
              <a:t>sejam</a:t>
            </a: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 boas e </a:t>
            </a:r>
            <a:r>
              <a:rPr lang="en-GB" sz="3600" dirty="0" err="1">
                <a:solidFill>
                  <a:schemeClr val="bg1"/>
                </a:solidFill>
                <a:latin typeface="+mn-lt"/>
                <a:cs typeface="+mn-cs"/>
              </a:rPr>
              <a:t>façam</a:t>
            </a: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 o </a:t>
            </a:r>
            <a:r>
              <a:rPr lang="en-GB" sz="3600" dirty="0" err="1">
                <a:solidFill>
                  <a:schemeClr val="bg1"/>
                </a:solidFill>
                <a:latin typeface="+mn-lt"/>
                <a:cs typeface="+mn-cs"/>
              </a:rPr>
              <a:t>que</a:t>
            </a: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 boas </a:t>
            </a:r>
            <a:r>
              <a:rPr lang="en-GB" sz="3600" dirty="0" err="1">
                <a:solidFill>
                  <a:schemeClr val="bg1"/>
                </a:solidFill>
                <a:latin typeface="+mn-lt"/>
                <a:cs typeface="+mn-cs"/>
              </a:rPr>
              <a:t>ovelhas</a:t>
            </a: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+mn-lt"/>
                <a:cs typeface="+mn-cs"/>
              </a:rPr>
              <a:t>fazem</a:t>
            </a:r>
            <a:endParaRPr lang="en-GB" sz="320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320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32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jesus (5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500042"/>
            <a:ext cx="3857652" cy="5395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4" name="Subtitle 2"/>
          <p:cNvSpPr txBox="1">
            <a:spLocks/>
          </p:cNvSpPr>
          <p:nvPr/>
        </p:nvSpPr>
        <p:spPr>
          <a:xfrm>
            <a:off x="142876" y="2071695"/>
            <a:ext cx="4643438" cy="2357437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3600" dirty="0">
                <a:solidFill>
                  <a:schemeClr val="bg1"/>
                </a:solidFill>
                <a:latin typeface="+mn-lt"/>
              </a:rPr>
              <a:t>O objetivo da vida em pequeno grupo é a </a:t>
            </a:r>
            <a:r>
              <a:rPr lang="en-GB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TRANSFORMAÇÃO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GB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44"/>
          <p:cNvGrpSpPr/>
          <p:nvPr/>
        </p:nvGrpSpPr>
        <p:grpSpPr>
          <a:xfrm>
            <a:off x="1214414" y="4071942"/>
            <a:ext cx="2214577" cy="1857388"/>
            <a:chOff x="500034" y="3571876"/>
            <a:chExt cx="3636963" cy="2324100"/>
          </a:xfrm>
          <a:blipFill dpi="0" rotWithShape="1">
            <a:blip r:embed="rId3">
              <a:alphaModFix amt="38000"/>
            </a:blip>
            <a:srcRect/>
            <a:tile tx="0" ty="0" sx="100000" sy="100000" flip="none" algn="tl"/>
          </a:blipFill>
          <a:effectLst>
            <a:outerShdw blurRad="50800" sx="1000" sy="1000" algn="ctr" rotWithShape="0">
              <a:srgbClr val="000000">
                <a:alpha val="97000"/>
              </a:srgbClr>
            </a:outerShdw>
          </a:effectLst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643680" y="3603020"/>
              <a:ext cx="626483" cy="829202"/>
              <a:chOff x="2557" y="2001"/>
              <a:chExt cx="447" cy="639"/>
            </a:xfrm>
            <a:grpFill/>
          </p:grpSpPr>
          <p:sp>
            <p:nvSpPr>
              <p:cNvPr id="77" name="AutoShape 3"/>
              <p:cNvSpPr>
                <a:spLocks noChangeArrowheads="1"/>
              </p:cNvSpPr>
              <p:nvPr/>
            </p:nvSpPr>
            <p:spPr bwMode="auto">
              <a:xfrm>
                <a:off x="2557" y="2211"/>
                <a:ext cx="447" cy="429"/>
              </a:xfrm>
              <a:prstGeom prst="roundRect">
                <a:avLst>
                  <a:gd name="adj" fmla="val 11954"/>
                </a:avLst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  <a:cs typeface="+mn-cs"/>
                </a:endParaRPr>
              </a:p>
            </p:txBody>
          </p:sp>
          <p:sp>
            <p:nvSpPr>
              <p:cNvPr id="78" name="Oval 4"/>
              <p:cNvSpPr>
                <a:spLocks noChangeArrowheads="1"/>
              </p:cNvSpPr>
              <p:nvPr/>
            </p:nvSpPr>
            <p:spPr bwMode="auto">
              <a:xfrm>
                <a:off x="2662" y="2001"/>
                <a:ext cx="242" cy="252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  <a:cs typeface="+mn-cs"/>
                </a:endParaRPr>
              </a:p>
            </p:txBody>
          </p:sp>
        </p:grpSp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987765" y="3758738"/>
              <a:ext cx="626483" cy="829202"/>
              <a:chOff x="2089" y="2121"/>
              <a:chExt cx="447" cy="639"/>
            </a:xfrm>
            <a:grpFill/>
          </p:grpSpPr>
          <p:sp>
            <p:nvSpPr>
              <p:cNvPr id="75" name="AutoShape 6"/>
              <p:cNvSpPr>
                <a:spLocks noChangeArrowheads="1"/>
              </p:cNvSpPr>
              <p:nvPr/>
            </p:nvSpPr>
            <p:spPr bwMode="auto">
              <a:xfrm>
                <a:off x="2089" y="2331"/>
                <a:ext cx="447" cy="429"/>
              </a:xfrm>
              <a:prstGeom prst="roundRect">
                <a:avLst>
                  <a:gd name="adj" fmla="val 11954"/>
                </a:avLst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  <a:cs typeface="+mn-cs"/>
                </a:endParaRPr>
              </a:p>
            </p:txBody>
          </p:sp>
          <p:sp>
            <p:nvSpPr>
              <p:cNvPr id="76" name="Oval 7"/>
              <p:cNvSpPr>
                <a:spLocks noChangeArrowheads="1"/>
              </p:cNvSpPr>
              <p:nvPr/>
            </p:nvSpPr>
            <p:spPr bwMode="auto">
              <a:xfrm>
                <a:off x="2194" y="2121"/>
                <a:ext cx="242" cy="252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  <a:cs typeface="+mn-cs"/>
                </a:endParaRPr>
              </a:p>
            </p:txBody>
          </p:sp>
        </p:grpSp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567307" y="4070175"/>
              <a:ext cx="626483" cy="829202"/>
              <a:chOff x="1789" y="2361"/>
              <a:chExt cx="447" cy="639"/>
            </a:xfrm>
            <a:grpFill/>
          </p:grpSpPr>
          <p:sp>
            <p:nvSpPr>
              <p:cNvPr id="73" name="AutoShape 9"/>
              <p:cNvSpPr>
                <a:spLocks noChangeArrowheads="1"/>
              </p:cNvSpPr>
              <p:nvPr/>
            </p:nvSpPr>
            <p:spPr bwMode="auto">
              <a:xfrm>
                <a:off x="1789" y="2571"/>
                <a:ext cx="447" cy="429"/>
              </a:xfrm>
              <a:prstGeom prst="roundRect">
                <a:avLst>
                  <a:gd name="adj" fmla="val 11954"/>
                </a:avLst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  <a:cs typeface="+mn-cs"/>
                </a:endParaRPr>
              </a:p>
            </p:txBody>
          </p:sp>
          <p:sp>
            <p:nvSpPr>
              <p:cNvPr id="74" name="Oval 10"/>
              <p:cNvSpPr>
                <a:spLocks noChangeArrowheads="1"/>
              </p:cNvSpPr>
              <p:nvPr/>
            </p:nvSpPr>
            <p:spPr bwMode="auto">
              <a:xfrm>
                <a:off x="1894" y="2361"/>
                <a:ext cx="242" cy="252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  <a:cs typeface="+mn-cs"/>
                </a:endParaRPr>
              </a:p>
            </p:txBody>
          </p:sp>
        </p:grpSp>
        <p:grpSp>
          <p:nvGrpSpPr>
            <p:cNvPr id="7" name="Group 11"/>
            <p:cNvGrpSpPr>
              <a:grpSpLocks/>
            </p:cNvGrpSpPr>
            <p:nvPr/>
          </p:nvGrpSpPr>
          <p:grpSpPr bwMode="auto">
            <a:xfrm>
              <a:off x="500034" y="4584047"/>
              <a:ext cx="626483" cy="829202"/>
              <a:chOff x="1741" y="2757"/>
              <a:chExt cx="447" cy="639"/>
            </a:xfrm>
            <a:grpFill/>
          </p:grpSpPr>
          <p:sp>
            <p:nvSpPr>
              <p:cNvPr id="71" name="AutoShape 12"/>
              <p:cNvSpPr>
                <a:spLocks noChangeArrowheads="1"/>
              </p:cNvSpPr>
              <p:nvPr/>
            </p:nvSpPr>
            <p:spPr bwMode="auto">
              <a:xfrm>
                <a:off x="1741" y="2967"/>
                <a:ext cx="447" cy="429"/>
              </a:xfrm>
              <a:prstGeom prst="roundRect">
                <a:avLst>
                  <a:gd name="adj" fmla="val 11954"/>
                </a:avLst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  <a:cs typeface="+mn-cs"/>
                </a:endParaRPr>
              </a:p>
            </p:txBody>
          </p:sp>
          <p:sp>
            <p:nvSpPr>
              <p:cNvPr id="72" name="Oval 13"/>
              <p:cNvSpPr>
                <a:spLocks noChangeArrowheads="1"/>
              </p:cNvSpPr>
              <p:nvPr/>
            </p:nvSpPr>
            <p:spPr bwMode="auto">
              <a:xfrm>
                <a:off x="1846" y="2757"/>
                <a:ext cx="242" cy="252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  <a:cs typeface="+mn-cs"/>
                </a:endParaRPr>
              </a:p>
            </p:txBody>
          </p:sp>
        </p:grpSp>
        <p:grpSp>
          <p:nvGrpSpPr>
            <p:cNvPr id="8" name="Group 14"/>
            <p:cNvGrpSpPr>
              <a:grpSpLocks/>
            </p:cNvGrpSpPr>
            <p:nvPr/>
          </p:nvGrpSpPr>
          <p:grpSpPr bwMode="auto">
            <a:xfrm>
              <a:off x="2282777" y="3571876"/>
              <a:ext cx="626483" cy="829202"/>
              <a:chOff x="3013" y="1977"/>
              <a:chExt cx="447" cy="639"/>
            </a:xfrm>
            <a:grpFill/>
          </p:grpSpPr>
          <p:sp>
            <p:nvSpPr>
              <p:cNvPr id="69" name="AutoShape 15"/>
              <p:cNvSpPr>
                <a:spLocks noChangeArrowheads="1"/>
              </p:cNvSpPr>
              <p:nvPr/>
            </p:nvSpPr>
            <p:spPr bwMode="auto">
              <a:xfrm>
                <a:off x="3013" y="2187"/>
                <a:ext cx="447" cy="429"/>
              </a:xfrm>
              <a:prstGeom prst="roundRect">
                <a:avLst>
                  <a:gd name="adj" fmla="val 11954"/>
                </a:avLst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  <a:cs typeface="+mn-cs"/>
                </a:endParaRPr>
              </a:p>
            </p:txBody>
          </p:sp>
          <p:sp>
            <p:nvSpPr>
              <p:cNvPr id="70" name="Oval 16"/>
              <p:cNvSpPr>
                <a:spLocks noChangeArrowheads="1"/>
              </p:cNvSpPr>
              <p:nvPr/>
            </p:nvSpPr>
            <p:spPr bwMode="auto">
              <a:xfrm>
                <a:off x="3118" y="1977"/>
                <a:ext cx="242" cy="252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  <a:cs typeface="+mn-cs"/>
                </a:endParaRPr>
              </a:p>
            </p:txBody>
          </p:sp>
        </p:grpSp>
        <p:grpSp>
          <p:nvGrpSpPr>
            <p:cNvPr id="9" name="Group 17"/>
            <p:cNvGrpSpPr>
              <a:grpSpLocks/>
            </p:cNvGrpSpPr>
            <p:nvPr/>
          </p:nvGrpSpPr>
          <p:grpSpPr bwMode="auto">
            <a:xfrm>
              <a:off x="819582" y="4895484"/>
              <a:ext cx="626483" cy="829202"/>
              <a:chOff x="1969" y="2997"/>
              <a:chExt cx="447" cy="639"/>
            </a:xfrm>
            <a:grpFill/>
          </p:grpSpPr>
          <p:sp>
            <p:nvSpPr>
              <p:cNvPr id="67" name="AutoShape 18"/>
              <p:cNvSpPr>
                <a:spLocks noChangeArrowheads="1"/>
              </p:cNvSpPr>
              <p:nvPr/>
            </p:nvSpPr>
            <p:spPr bwMode="auto">
              <a:xfrm>
                <a:off x="1969" y="3207"/>
                <a:ext cx="447" cy="429"/>
              </a:xfrm>
              <a:prstGeom prst="roundRect">
                <a:avLst>
                  <a:gd name="adj" fmla="val 11954"/>
                </a:avLst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  <a:cs typeface="+mn-cs"/>
                </a:endParaRPr>
              </a:p>
            </p:txBody>
          </p:sp>
          <p:sp>
            <p:nvSpPr>
              <p:cNvPr id="68" name="Oval 19"/>
              <p:cNvSpPr>
                <a:spLocks noChangeArrowheads="1"/>
              </p:cNvSpPr>
              <p:nvPr/>
            </p:nvSpPr>
            <p:spPr bwMode="auto">
              <a:xfrm>
                <a:off x="2074" y="2997"/>
                <a:ext cx="242" cy="252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  <a:cs typeface="+mn-cs"/>
                </a:endParaRPr>
              </a:p>
            </p:txBody>
          </p:sp>
        </p:grpSp>
        <p:sp>
          <p:nvSpPr>
            <p:cNvPr id="52" name="AutoShape 20"/>
            <p:cNvSpPr>
              <a:spLocks noChangeArrowheads="1"/>
            </p:cNvSpPr>
            <p:nvPr/>
          </p:nvSpPr>
          <p:spPr bwMode="auto">
            <a:xfrm>
              <a:off x="2232322" y="5339282"/>
              <a:ext cx="626483" cy="556694"/>
            </a:xfrm>
            <a:prstGeom prst="roundRect">
              <a:avLst>
                <a:gd name="adj" fmla="val 11954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  <p:sp>
          <p:nvSpPr>
            <p:cNvPr id="53" name="Oval 21"/>
            <p:cNvSpPr>
              <a:spLocks noChangeArrowheads="1"/>
            </p:cNvSpPr>
            <p:nvPr/>
          </p:nvSpPr>
          <p:spPr bwMode="auto">
            <a:xfrm>
              <a:off x="2379482" y="5066774"/>
              <a:ext cx="339170" cy="327009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  <p:sp>
          <p:nvSpPr>
            <p:cNvPr id="54" name="AutoShape 22"/>
            <p:cNvSpPr>
              <a:spLocks noChangeArrowheads="1"/>
            </p:cNvSpPr>
            <p:nvPr/>
          </p:nvSpPr>
          <p:spPr bwMode="auto">
            <a:xfrm>
              <a:off x="1525952" y="5276995"/>
              <a:ext cx="626483" cy="556694"/>
            </a:xfrm>
            <a:prstGeom prst="roundRect">
              <a:avLst>
                <a:gd name="adj" fmla="val 11954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  <p:sp>
          <p:nvSpPr>
            <p:cNvPr id="55" name="Oval 23"/>
            <p:cNvSpPr>
              <a:spLocks noChangeArrowheads="1"/>
            </p:cNvSpPr>
            <p:nvPr/>
          </p:nvSpPr>
          <p:spPr bwMode="auto">
            <a:xfrm>
              <a:off x="1673112" y="5004487"/>
              <a:ext cx="339170" cy="327009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  <p:grpSp>
          <p:nvGrpSpPr>
            <p:cNvPr id="10" name="Group 24"/>
            <p:cNvGrpSpPr>
              <a:grpSpLocks/>
            </p:cNvGrpSpPr>
            <p:nvPr/>
          </p:nvGrpSpPr>
          <p:grpSpPr bwMode="auto">
            <a:xfrm>
              <a:off x="2955510" y="3696451"/>
              <a:ext cx="626483" cy="829202"/>
              <a:chOff x="3493" y="2073"/>
              <a:chExt cx="447" cy="639"/>
            </a:xfrm>
            <a:grpFill/>
          </p:grpSpPr>
          <p:sp>
            <p:nvSpPr>
              <p:cNvPr id="65" name="AutoShape 25"/>
              <p:cNvSpPr>
                <a:spLocks noChangeArrowheads="1"/>
              </p:cNvSpPr>
              <p:nvPr/>
            </p:nvSpPr>
            <p:spPr bwMode="auto">
              <a:xfrm>
                <a:off x="3493" y="2283"/>
                <a:ext cx="447" cy="429"/>
              </a:xfrm>
              <a:prstGeom prst="roundRect">
                <a:avLst>
                  <a:gd name="adj" fmla="val 11954"/>
                </a:avLst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  <a:cs typeface="+mn-cs"/>
                </a:endParaRPr>
              </a:p>
            </p:txBody>
          </p:sp>
          <p:sp>
            <p:nvSpPr>
              <p:cNvPr id="66" name="Oval 26"/>
              <p:cNvSpPr>
                <a:spLocks noChangeArrowheads="1"/>
              </p:cNvSpPr>
              <p:nvPr/>
            </p:nvSpPr>
            <p:spPr bwMode="auto">
              <a:xfrm>
                <a:off x="3598" y="2073"/>
                <a:ext cx="242" cy="252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  <a:cs typeface="+mn-cs"/>
                </a:endParaRPr>
              </a:p>
            </p:txBody>
          </p:sp>
        </p:grpSp>
        <p:grpSp>
          <p:nvGrpSpPr>
            <p:cNvPr id="11" name="Group 30"/>
            <p:cNvGrpSpPr>
              <a:grpSpLocks/>
            </p:cNvGrpSpPr>
            <p:nvPr/>
          </p:nvGrpSpPr>
          <p:grpSpPr bwMode="auto">
            <a:xfrm>
              <a:off x="3493696" y="4070175"/>
              <a:ext cx="626483" cy="829202"/>
              <a:chOff x="3877" y="2361"/>
              <a:chExt cx="447" cy="639"/>
            </a:xfrm>
            <a:grpFill/>
          </p:grpSpPr>
          <p:sp>
            <p:nvSpPr>
              <p:cNvPr id="63" name="AutoShape 31"/>
              <p:cNvSpPr>
                <a:spLocks noChangeArrowheads="1"/>
              </p:cNvSpPr>
              <p:nvPr/>
            </p:nvSpPr>
            <p:spPr bwMode="auto">
              <a:xfrm>
                <a:off x="3877" y="2571"/>
                <a:ext cx="447" cy="429"/>
              </a:xfrm>
              <a:prstGeom prst="roundRect">
                <a:avLst>
                  <a:gd name="adj" fmla="val 11954"/>
                </a:avLst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  <a:cs typeface="+mn-cs"/>
                </a:endParaRPr>
              </a:p>
            </p:txBody>
          </p:sp>
          <p:sp>
            <p:nvSpPr>
              <p:cNvPr id="64" name="Oval 32"/>
              <p:cNvSpPr>
                <a:spLocks noChangeArrowheads="1"/>
              </p:cNvSpPr>
              <p:nvPr/>
            </p:nvSpPr>
            <p:spPr bwMode="auto">
              <a:xfrm>
                <a:off x="3982" y="2361"/>
                <a:ext cx="242" cy="252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  <a:cs typeface="+mn-cs"/>
                </a:endParaRPr>
              </a:p>
            </p:txBody>
          </p:sp>
        </p:grpSp>
        <p:grpSp>
          <p:nvGrpSpPr>
            <p:cNvPr id="12" name="Group 33"/>
            <p:cNvGrpSpPr>
              <a:grpSpLocks/>
            </p:cNvGrpSpPr>
            <p:nvPr/>
          </p:nvGrpSpPr>
          <p:grpSpPr bwMode="auto">
            <a:xfrm>
              <a:off x="3510514" y="4661906"/>
              <a:ext cx="626483" cy="829202"/>
              <a:chOff x="3889" y="2817"/>
              <a:chExt cx="447" cy="639"/>
            </a:xfrm>
            <a:grpFill/>
          </p:grpSpPr>
          <p:sp>
            <p:nvSpPr>
              <p:cNvPr id="61" name="AutoShape 34"/>
              <p:cNvSpPr>
                <a:spLocks noChangeArrowheads="1"/>
              </p:cNvSpPr>
              <p:nvPr/>
            </p:nvSpPr>
            <p:spPr bwMode="auto">
              <a:xfrm>
                <a:off x="3889" y="3027"/>
                <a:ext cx="447" cy="429"/>
              </a:xfrm>
              <a:prstGeom prst="roundRect">
                <a:avLst>
                  <a:gd name="adj" fmla="val 11954"/>
                </a:avLst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  <a:cs typeface="+mn-cs"/>
                </a:endParaRPr>
              </a:p>
            </p:txBody>
          </p:sp>
          <p:sp>
            <p:nvSpPr>
              <p:cNvPr id="62" name="Oval 35"/>
              <p:cNvSpPr>
                <a:spLocks noChangeArrowheads="1"/>
              </p:cNvSpPr>
              <p:nvPr/>
            </p:nvSpPr>
            <p:spPr bwMode="auto">
              <a:xfrm>
                <a:off x="3994" y="2817"/>
                <a:ext cx="242" cy="252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  <a:cs typeface="+mn-cs"/>
                </a:endParaRPr>
              </a:p>
            </p:txBody>
          </p:sp>
        </p:grpSp>
        <p:sp>
          <p:nvSpPr>
            <p:cNvPr id="59" name="AutoShape 36"/>
            <p:cNvSpPr>
              <a:spLocks noChangeArrowheads="1"/>
            </p:cNvSpPr>
            <p:nvPr/>
          </p:nvSpPr>
          <p:spPr bwMode="auto">
            <a:xfrm>
              <a:off x="2938691" y="5276995"/>
              <a:ext cx="626483" cy="556694"/>
            </a:xfrm>
            <a:prstGeom prst="roundRect">
              <a:avLst>
                <a:gd name="adj" fmla="val 11954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  <p:sp>
          <p:nvSpPr>
            <p:cNvPr id="60" name="Oval 37"/>
            <p:cNvSpPr>
              <a:spLocks noChangeArrowheads="1"/>
            </p:cNvSpPr>
            <p:nvPr/>
          </p:nvSpPr>
          <p:spPr bwMode="auto">
            <a:xfrm>
              <a:off x="3085852" y="5004487"/>
              <a:ext cx="339170" cy="327009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</p:grpSp>
      <p:sp>
        <p:nvSpPr>
          <p:cNvPr id="79" name="Subtitle 2"/>
          <p:cNvSpPr txBox="1">
            <a:spLocks/>
          </p:cNvSpPr>
          <p:nvPr/>
        </p:nvSpPr>
        <p:spPr>
          <a:xfrm>
            <a:off x="714348" y="857257"/>
            <a:ext cx="3714751" cy="71437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4400" b="1" dirty="0" err="1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Prioridade</a:t>
            </a:r>
            <a:r>
              <a:rPr lang="en-GB" sz="4400" b="1" dirty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!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GB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0" y="357166"/>
            <a:ext cx="914406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3200" b="1" dirty="0" err="1">
                <a:solidFill>
                  <a:schemeClr val="bg1"/>
                </a:solidFill>
              </a:rPr>
              <a:t>Crescer</a:t>
            </a:r>
            <a:r>
              <a:rPr lang="en-GB" sz="3200" b="1" dirty="0">
                <a:solidFill>
                  <a:schemeClr val="bg1"/>
                </a:solidFill>
              </a:rPr>
              <a:t> - de TODAS as </a:t>
            </a:r>
            <a:r>
              <a:rPr lang="en-GB" sz="3200" b="1" dirty="0" err="1">
                <a:solidFill>
                  <a:schemeClr val="bg1"/>
                </a:solidFill>
              </a:rPr>
              <a:t>formas</a:t>
            </a:r>
            <a:r>
              <a:rPr lang="en-GB" sz="3200" b="1" dirty="0">
                <a:solidFill>
                  <a:schemeClr val="bg1"/>
                </a:solidFill>
              </a:rPr>
              <a:t> (</a:t>
            </a:r>
            <a:r>
              <a:rPr lang="en-GB" sz="2400" b="1" dirty="0" err="1">
                <a:solidFill>
                  <a:schemeClr val="bg1"/>
                </a:solidFill>
              </a:rPr>
              <a:t>Efésios</a:t>
            </a:r>
            <a:r>
              <a:rPr lang="en-GB" sz="2400" b="1" dirty="0">
                <a:solidFill>
                  <a:schemeClr val="bg1"/>
                </a:solidFill>
              </a:rPr>
              <a:t> 4:15)</a:t>
            </a:r>
            <a:endParaRPr lang="en-GB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41" name="Gráfico 40"/>
          <p:cNvGraphicFramePr/>
          <p:nvPr/>
        </p:nvGraphicFramePr>
        <p:xfrm>
          <a:off x="214282" y="1357298"/>
          <a:ext cx="8929718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928662" y="928670"/>
            <a:ext cx="3643312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defRPr/>
            </a:pP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Crescer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…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-32" y="1701217"/>
            <a:ext cx="2857520" cy="584775"/>
          </a:xfrm>
          <a:prstGeom prst="rect">
            <a:avLst/>
          </a:prstGeom>
          <a:solidFill>
            <a:schemeClr val="accent6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Daqui</a:t>
            </a:r>
            <a:endParaRPr lang="en-GB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itchFamily="34" charset="0"/>
            </a:endParaRPr>
          </a:p>
        </p:txBody>
      </p:sp>
      <p:pic>
        <p:nvPicPr>
          <p:cNvPr id="10" name="Imagem 9" descr="Rosto de mulh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42" y="714356"/>
            <a:ext cx="2928958" cy="2928958"/>
          </a:xfrm>
          <a:prstGeom prst="rect">
            <a:avLst/>
          </a:prstGeom>
        </p:spPr>
      </p:pic>
      <p:pic>
        <p:nvPicPr>
          <p:cNvPr id="11" name="Imagem 10" descr="rosto de crianç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85992"/>
            <a:ext cx="2851381" cy="2786082"/>
          </a:xfrm>
          <a:prstGeom prst="rect">
            <a:avLst/>
          </a:prstGeom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215074" y="3558605"/>
            <a:ext cx="2928958" cy="584775"/>
          </a:xfrm>
          <a:prstGeom prst="rect">
            <a:avLst/>
          </a:prstGeom>
          <a:solidFill>
            <a:schemeClr val="accent6">
              <a:lumMod val="50000"/>
              <a:alpha val="44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charset="0"/>
              </a:rPr>
              <a:t>Até</a:t>
            </a:r>
            <a:r>
              <a:rPr lang="en-GB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charset="0"/>
              </a:rPr>
              <a:t> </a:t>
            </a:r>
            <a:r>
              <a:rPr lang="en-GB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charset="0"/>
              </a:rPr>
              <a:t>aqui</a:t>
            </a:r>
            <a:endParaRPr lang="en-GB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6" name="Text Placeholder 10"/>
          <p:cNvSpPr txBox="1">
            <a:spLocks/>
          </p:cNvSpPr>
          <p:nvPr/>
        </p:nvSpPr>
        <p:spPr>
          <a:xfrm>
            <a:off x="0" y="3714752"/>
            <a:ext cx="9144000" cy="2357454"/>
          </a:xfrm>
          <a:prstGeom prst="rect">
            <a:avLst/>
          </a:prstGeom>
        </p:spPr>
        <p:txBody>
          <a:bodyPr/>
          <a:lstStyle/>
          <a:p>
            <a:pPr marL="3257550" lvl="6" indent="-514350"/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nosso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relacionamento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  DEUS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nossos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relacionamentos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  OS OUTROS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Em nossas habilidades e eficácia no MINISTÉRIO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Trinity (Triquetra)">
            <a:hlinkClick r:id="rId2" tooltip="View Full-Siz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428736"/>
            <a:ext cx="4172124" cy="3913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6"/>
          <p:cNvSpPr txBox="1">
            <a:spLocks noChangeArrowheads="1"/>
          </p:cNvSpPr>
          <p:nvPr/>
        </p:nvSpPr>
        <p:spPr bwMode="auto">
          <a:xfrm>
            <a:off x="928662" y="500042"/>
            <a:ext cx="7715250" cy="857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defRPr/>
            </a:pPr>
            <a:r>
              <a:rPr lang="en-US" sz="4000" b="1" dirty="0" err="1">
                <a:solidFill>
                  <a:schemeClr val="bg1"/>
                </a:solidFill>
                <a:ea typeface="+mj-ea"/>
                <a:cs typeface="Arial" pitchFamily="34" charset="0"/>
              </a:rPr>
              <a:t>Seja</a:t>
            </a:r>
            <a:r>
              <a:rPr lang="en-US" sz="4000" b="1" dirty="0">
                <a:solidFill>
                  <a:schemeClr val="bg1"/>
                </a:solidFill>
                <a:ea typeface="+mj-ea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a typeface="+mj-ea"/>
                <a:cs typeface="Arial" pitchFamily="34" charset="0"/>
              </a:rPr>
              <a:t>santo</a:t>
            </a:r>
            <a:r>
              <a:rPr lang="en-US" sz="4000" b="1" dirty="0">
                <a:solidFill>
                  <a:schemeClr val="bg1"/>
                </a:solidFill>
                <a:ea typeface="+mj-ea"/>
                <a:cs typeface="Arial" pitchFamily="34" charset="0"/>
              </a:rPr>
              <a:t> – </a:t>
            </a:r>
            <a:r>
              <a:rPr lang="en-US" sz="4000" b="1" dirty="0" err="1">
                <a:solidFill>
                  <a:schemeClr val="bg1"/>
                </a:solidFill>
                <a:ea typeface="+mj-ea"/>
                <a:cs typeface="Arial" pitchFamily="34" charset="0"/>
              </a:rPr>
              <a:t>porque</a:t>
            </a:r>
            <a:r>
              <a:rPr lang="en-US" sz="4000" b="1" dirty="0">
                <a:solidFill>
                  <a:schemeClr val="bg1"/>
                </a:solidFill>
                <a:ea typeface="+mj-ea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a typeface="+mj-ea"/>
                <a:cs typeface="Arial" pitchFamily="34" charset="0"/>
              </a:rPr>
              <a:t>Ele</a:t>
            </a:r>
            <a:r>
              <a:rPr lang="en-US" sz="4000" b="1" dirty="0">
                <a:solidFill>
                  <a:schemeClr val="bg1"/>
                </a:solidFill>
                <a:ea typeface="+mj-ea"/>
                <a:cs typeface="Arial" pitchFamily="34" charset="0"/>
              </a:rPr>
              <a:t> é </a:t>
            </a:r>
            <a:r>
              <a:rPr lang="en-US" sz="4000" b="1" dirty="0" err="1">
                <a:solidFill>
                  <a:schemeClr val="bg1"/>
                </a:solidFill>
                <a:ea typeface="+mj-ea"/>
                <a:cs typeface="Arial" pitchFamily="34" charset="0"/>
              </a:rPr>
              <a:t>santo</a:t>
            </a:r>
            <a:endParaRPr lang="en-US" sz="4000" b="1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14" name="TextBox 9"/>
          <p:cNvSpPr txBox="1"/>
          <p:nvPr/>
        </p:nvSpPr>
        <p:spPr>
          <a:xfrm>
            <a:off x="5286375" y="1714488"/>
            <a:ext cx="3500438" cy="255454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3200" dirty="0">
                <a:solidFill>
                  <a:schemeClr val="bg1"/>
                </a:solidFill>
              </a:rPr>
              <a:t>Santidade: o estado de nos tornamos aquilo que fomos DESIGNADOS para ser. 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714348" y="5500702"/>
            <a:ext cx="8072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“</a:t>
            </a:r>
            <a:r>
              <a:rPr lang="en-GB" sz="3200" b="1" dirty="0" err="1">
                <a:solidFill>
                  <a:schemeClr val="bg1"/>
                </a:solidFill>
              </a:rPr>
              <a:t>Santidade</a:t>
            </a:r>
            <a:r>
              <a:rPr lang="en-GB" sz="3200" b="1" dirty="0">
                <a:solidFill>
                  <a:schemeClr val="bg1"/>
                </a:solidFill>
              </a:rPr>
              <a:t>” e “</a:t>
            </a:r>
            <a:r>
              <a:rPr lang="en-GB" sz="3200" b="1" dirty="0" err="1">
                <a:solidFill>
                  <a:schemeClr val="bg1"/>
                </a:solidFill>
              </a:rPr>
              <a:t>inteireza</a:t>
            </a:r>
            <a:r>
              <a:rPr lang="en-GB" sz="3200" b="1" dirty="0">
                <a:solidFill>
                  <a:schemeClr val="bg1"/>
                </a:solidFill>
              </a:rPr>
              <a:t>” </a:t>
            </a:r>
            <a:r>
              <a:rPr lang="en-GB" sz="3200" b="1" dirty="0" err="1">
                <a:solidFill>
                  <a:schemeClr val="bg1"/>
                </a:solidFill>
              </a:rPr>
              <a:t>andam</a:t>
            </a:r>
            <a:r>
              <a:rPr lang="en-GB" sz="3200" b="1" dirty="0">
                <a:solidFill>
                  <a:schemeClr val="bg1"/>
                </a:solidFill>
              </a:rPr>
              <a:t> juntas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42928" y="642926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Satisfação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no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trabalho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...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357188" y="2214563"/>
            <a:ext cx="40005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/>
            <a:r>
              <a:rPr lang="pt-BR" sz="3200" dirty="0">
                <a:solidFill>
                  <a:schemeClr val="bg1"/>
                </a:solidFill>
              </a:rPr>
              <a:t>O CRESCIMENTO dos membros do pequeno grupo proporciona grande satisfação aos pastores (líderes) do pequeno grupo.  </a:t>
            </a:r>
          </a:p>
        </p:txBody>
      </p:sp>
      <p:pic>
        <p:nvPicPr>
          <p:cNvPr id="8" name="Picture 4" descr="small-grou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3575" y="2000250"/>
            <a:ext cx="4351338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2844" y="857232"/>
            <a:ext cx="4429156" cy="84613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Arial" charset="0"/>
              </a:rPr>
              <a:t>Como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Arial" charset="0"/>
              </a:rPr>
              <a:t>crescemos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Arial" charset="0"/>
              </a:rPr>
              <a:t>?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286116" y="1571612"/>
            <a:ext cx="5857916" cy="4829176"/>
          </a:xfrm>
          <a:prstGeom prst="rect">
            <a:avLst/>
          </a:prstGeom>
        </p:spPr>
        <p:txBody>
          <a:bodyPr/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itchFamily="34" charset="0"/>
              <a:buAutoNum type="arabicPeriod"/>
              <a:tabLst/>
              <a:defRPr/>
            </a:pP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Por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meio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obra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Espírito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Santo.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itchFamily="34" charset="0"/>
              <a:buAutoNum type="arabicPeriod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forma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diferente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As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pessoas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crescem de maneiras diferentes. Algumas crescem mais RAPIDAMENTE do que outras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itchFamily="34" charset="0"/>
              <a:buAutoNum type="arabicPeriod"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Respondendo a um desafio de forma POSITIVA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6" name="Imagem 5" descr="bebe sapato papa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857364"/>
            <a:ext cx="2952771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57188" y="571488"/>
            <a:ext cx="8715375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Os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líderes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</a:t>
            </a:r>
            <a:r>
              <a:rPr lang="en-GB" sz="3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equenos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G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rupos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facilitam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crescimento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4500564" y="1834210"/>
            <a:ext cx="43577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800" b="1" dirty="0" err="1">
                <a:solidFill>
                  <a:srgbClr val="0070C0"/>
                </a:solidFill>
              </a:rPr>
              <a:t>Mantêm</a:t>
            </a:r>
            <a:r>
              <a:rPr lang="en-GB" sz="2800" b="1" dirty="0">
                <a:solidFill>
                  <a:srgbClr val="0070C0"/>
                </a:solidFill>
              </a:rPr>
              <a:t> o </a:t>
            </a:r>
            <a:r>
              <a:rPr lang="en-GB" sz="2800" b="1" dirty="0" err="1">
                <a:solidFill>
                  <a:srgbClr val="0070C0"/>
                </a:solidFill>
              </a:rPr>
              <a:t>foco</a:t>
            </a:r>
            <a:r>
              <a:rPr lang="en-GB" sz="2800" b="1" dirty="0">
                <a:solidFill>
                  <a:srgbClr val="0070C0"/>
                </a:solidFill>
              </a:rPr>
              <a:t> </a:t>
            </a:r>
            <a:r>
              <a:rPr lang="en-GB" sz="2800" b="1" dirty="0" err="1">
                <a:solidFill>
                  <a:srgbClr val="0070C0"/>
                </a:solidFill>
              </a:rPr>
              <a:t>em</a:t>
            </a:r>
            <a:r>
              <a:rPr lang="en-GB" sz="2800" b="1" dirty="0">
                <a:solidFill>
                  <a:srgbClr val="0070C0"/>
                </a:solidFill>
              </a:rPr>
              <a:t> Jesus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6286500" y="2972699"/>
            <a:ext cx="28575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800" b="1" dirty="0" err="1">
                <a:solidFill>
                  <a:srgbClr val="00B050"/>
                </a:solidFill>
              </a:rPr>
              <a:t>Identificam</a:t>
            </a:r>
            <a:r>
              <a:rPr lang="en-GB" sz="2800" b="1" dirty="0">
                <a:solidFill>
                  <a:srgbClr val="00B050"/>
                </a:solidFill>
              </a:rPr>
              <a:t> e </a:t>
            </a:r>
            <a:r>
              <a:rPr lang="en-GB" sz="2800" b="1" dirty="0" err="1">
                <a:solidFill>
                  <a:srgbClr val="00B050"/>
                </a:solidFill>
              </a:rPr>
              <a:t>desenvolvem</a:t>
            </a:r>
            <a:r>
              <a:rPr lang="en-GB" sz="2800" b="1" dirty="0">
                <a:solidFill>
                  <a:srgbClr val="00B050"/>
                </a:solidFill>
              </a:rPr>
              <a:t> dons </a:t>
            </a:r>
            <a:r>
              <a:rPr lang="en-GB" sz="2800" b="1" dirty="0" err="1">
                <a:solidFill>
                  <a:srgbClr val="00B050"/>
                </a:solidFill>
              </a:rPr>
              <a:t>espirituais</a:t>
            </a:r>
            <a:endParaRPr lang="en-GB" sz="2800" b="1" dirty="0">
              <a:solidFill>
                <a:srgbClr val="00B050"/>
              </a:solidFill>
            </a:endParaRP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0" y="2669441"/>
            <a:ext cx="35718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400" b="1" dirty="0" err="1">
                <a:solidFill>
                  <a:schemeClr val="bg1"/>
                </a:solidFill>
              </a:rPr>
              <a:t>Delegam</a:t>
            </a:r>
            <a:endParaRPr lang="en-GB" sz="2400" b="1" dirty="0">
              <a:solidFill>
                <a:schemeClr val="bg1"/>
              </a:solidFill>
            </a:endParaRPr>
          </a:p>
          <a:p>
            <a:pPr algn="ctr"/>
            <a:r>
              <a:rPr lang="en-GB" sz="2400" b="1" dirty="0">
                <a:solidFill>
                  <a:srgbClr val="FFFF00"/>
                </a:solidFill>
              </a:rPr>
              <a:t>RESPONSABILIDADES</a:t>
            </a: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2214546" y="5500702"/>
            <a:ext cx="471490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800" b="1" dirty="0" err="1">
                <a:solidFill>
                  <a:srgbClr val="FF0000"/>
                </a:solidFill>
              </a:rPr>
              <a:t>Relacionamentos</a:t>
            </a:r>
            <a:r>
              <a:rPr lang="en-GB" sz="2800" b="1" dirty="0">
                <a:solidFill>
                  <a:srgbClr val="FF0000"/>
                </a:solidFill>
              </a:rPr>
              <a:t> de PRESTAÇÃO DE CONTAS</a:t>
            </a:r>
          </a:p>
        </p:txBody>
      </p:sp>
      <p:sp>
        <p:nvSpPr>
          <p:cNvPr id="14" name="Down Arrow 14"/>
          <p:cNvSpPr/>
          <p:nvPr/>
        </p:nvSpPr>
        <p:spPr>
          <a:xfrm flipV="1">
            <a:off x="4429126" y="1714487"/>
            <a:ext cx="285750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Down Arrow 15"/>
          <p:cNvSpPr/>
          <p:nvPr/>
        </p:nvSpPr>
        <p:spPr>
          <a:xfrm>
            <a:off x="6000762" y="3115574"/>
            <a:ext cx="285750" cy="1071562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643319" y="5214950"/>
            <a:ext cx="1857375" cy="285750"/>
            <a:chOff x="3714744" y="5143512"/>
            <a:chExt cx="1857388" cy="285752"/>
          </a:xfrm>
          <a:solidFill>
            <a:schemeClr val="accent2"/>
          </a:solidFill>
        </p:grpSpPr>
        <p:sp>
          <p:nvSpPr>
            <p:cNvPr id="17" name="Right Arrow 16"/>
            <p:cNvSpPr/>
            <p:nvPr/>
          </p:nvSpPr>
          <p:spPr>
            <a:xfrm>
              <a:off x="4643437" y="5143512"/>
              <a:ext cx="928695" cy="285752"/>
            </a:xfrm>
            <a:prstGeom prst="rightArrow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8" name="Right Arrow 17"/>
            <p:cNvSpPr/>
            <p:nvPr/>
          </p:nvSpPr>
          <p:spPr>
            <a:xfrm flipH="1">
              <a:off x="3714744" y="5143512"/>
              <a:ext cx="938219" cy="285752"/>
            </a:xfrm>
            <a:prstGeom prst="rightArrow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19" name="Right Arrow 19"/>
          <p:cNvSpPr/>
          <p:nvPr/>
        </p:nvSpPr>
        <p:spPr>
          <a:xfrm>
            <a:off x="1643042" y="3571876"/>
            <a:ext cx="1143000" cy="28575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TextBox 20"/>
          <p:cNvSpPr txBox="1">
            <a:spLocks noChangeArrowheads="1"/>
          </p:cNvSpPr>
          <p:nvPr/>
        </p:nvSpPr>
        <p:spPr bwMode="auto">
          <a:xfrm>
            <a:off x="214282" y="4643446"/>
            <a:ext cx="278605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400" b="1" dirty="0" err="1">
                <a:solidFill>
                  <a:srgbClr val="C00000"/>
                </a:solidFill>
              </a:rPr>
              <a:t>Lidam</a:t>
            </a:r>
            <a:r>
              <a:rPr lang="en-GB" sz="2400" b="1" dirty="0">
                <a:solidFill>
                  <a:srgbClr val="C00000"/>
                </a:solidFill>
              </a:rPr>
              <a:t> com as BARREIRAS </a:t>
            </a:r>
            <a:r>
              <a:rPr lang="en-GB" sz="2400" b="1" dirty="0" err="1">
                <a:solidFill>
                  <a:srgbClr val="C00000"/>
                </a:solidFill>
              </a:rPr>
              <a:t>para</a:t>
            </a:r>
            <a:r>
              <a:rPr lang="en-GB" sz="2400" b="1" dirty="0">
                <a:solidFill>
                  <a:srgbClr val="C00000"/>
                </a:solidFill>
              </a:rPr>
              <a:t> o </a:t>
            </a:r>
            <a:r>
              <a:rPr lang="en-GB" sz="2400" b="1" dirty="0" err="1">
                <a:solidFill>
                  <a:srgbClr val="C00000"/>
                </a:solidFill>
              </a:rPr>
              <a:t>crescimento</a:t>
            </a:r>
            <a:endParaRPr lang="en-GB" sz="2400" b="1" dirty="0">
              <a:solidFill>
                <a:srgbClr val="C00000"/>
              </a:solidFill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6357950" y="4657563"/>
            <a:ext cx="2786062" cy="120032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b="1" dirty="0" err="1">
                <a:solidFill>
                  <a:srgbClr val="C00000"/>
                </a:solidFill>
              </a:rPr>
              <a:t>Modelam</a:t>
            </a:r>
            <a:r>
              <a:rPr lang="en-GB" sz="2400" b="1" dirty="0">
                <a:solidFill>
                  <a:srgbClr val="C00000"/>
                </a:solidFill>
              </a:rPr>
              <a:t> </a:t>
            </a:r>
            <a:r>
              <a:rPr lang="en-GB" sz="2400" b="1" dirty="0" err="1">
                <a:solidFill>
                  <a:srgbClr val="C00000"/>
                </a:solidFill>
              </a:rPr>
              <a:t>discipulado</a:t>
            </a:r>
            <a:r>
              <a:rPr lang="en-GB" sz="2400" b="1" dirty="0">
                <a:solidFill>
                  <a:srgbClr val="C00000"/>
                </a:solidFill>
              </a:rPr>
              <a:t> AUTÊNTICO</a:t>
            </a:r>
          </a:p>
        </p:txBody>
      </p:sp>
      <p:grpSp>
        <p:nvGrpSpPr>
          <p:cNvPr id="3" name="Grupo 46"/>
          <p:cNvGrpSpPr/>
          <p:nvPr/>
        </p:nvGrpSpPr>
        <p:grpSpPr>
          <a:xfrm>
            <a:off x="3357554" y="2714620"/>
            <a:ext cx="2357445" cy="2212979"/>
            <a:chOff x="3286125" y="2716213"/>
            <a:chExt cx="2520950" cy="2497138"/>
          </a:xfrm>
        </p:grpSpPr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3286125" y="2716213"/>
              <a:ext cx="2520950" cy="2497138"/>
              <a:chOff x="2070" y="1711"/>
              <a:chExt cx="1588" cy="1573"/>
            </a:xfrm>
          </p:grpSpPr>
          <p:grpSp>
            <p:nvGrpSpPr>
              <p:cNvPr id="5" name="Group 11"/>
              <p:cNvGrpSpPr>
                <a:grpSpLocks/>
              </p:cNvGrpSpPr>
              <p:nvPr/>
            </p:nvGrpSpPr>
            <p:grpSpPr bwMode="auto">
              <a:xfrm>
                <a:off x="2818" y="1861"/>
                <a:ext cx="840" cy="1423"/>
                <a:chOff x="2818" y="1861"/>
                <a:chExt cx="840" cy="1423"/>
              </a:xfrm>
            </p:grpSpPr>
            <p:sp>
              <p:nvSpPr>
                <p:cNvPr id="1029" name="Freeform 5"/>
                <p:cNvSpPr>
                  <a:spLocks/>
                </p:cNvSpPr>
                <p:nvPr/>
              </p:nvSpPr>
              <p:spPr bwMode="auto">
                <a:xfrm>
                  <a:off x="3129" y="2050"/>
                  <a:ext cx="286" cy="246"/>
                </a:xfrm>
                <a:custGeom>
                  <a:avLst/>
                  <a:gdLst/>
                  <a:ahLst/>
                  <a:cxnLst>
                    <a:cxn ang="0">
                      <a:pos x="199" y="118"/>
                    </a:cxn>
                    <a:cxn ang="0">
                      <a:pos x="229" y="52"/>
                    </a:cxn>
                    <a:cxn ang="0">
                      <a:pos x="309" y="9"/>
                    </a:cxn>
                    <a:cxn ang="0">
                      <a:pos x="365" y="0"/>
                    </a:cxn>
                    <a:cxn ang="0">
                      <a:pos x="426" y="0"/>
                    </a:cxn>
                    <a:cxn ang="0">
                      <a:pos x="528" y="36"/>
                    </a:cxn>
                    <a:cxn ang="0">
                      <a:pos x="574" y="133"/>
                    </a:cxn>
                    <a:cxn ang="0">
                      <a:pos x="552" y="261"/>
                    </a:cxn>
                    <a:cxn ang="0">
                      <a:pos x="479" y="371"/>
                    </a:cxn>
                    <a:cxn ang="0">
                      <a:pos x="404" y="447"/>
                    </a:cxn>
                    <a:cxn ang="0">
                      <a:pos x="323" y="480"/>
                    </a:cxn>
                    <a:cxn ang="0">
                      <a:pos x="262" y="490"/>
                    </a:cxn>
                    <a:cxn ang="0">
                      <a:pos x="199" y="471"/>
                    </a:cxn>
                    <a:cxn ang="0">
                      <a:pos x="150" y="419"/>
                    </a:cxn>
                    <a:cxn ang="0">
                      <a:pos x="126" y="353"/>
                    </a:cxn>
                    <a:cxn ang="0">
                      <a:pos x="130" y="282"/>
                    </a:cxn>
                    <a:cxn ang="0">
                      <a:pos x="153" y="197"/>
                    </a:cxn>
                    <a:cxn ang="0">
                      <a:pos x="164" y="182"/>
                    </a:cxn>
                    <a:cxn ang="0">
                      <a:pos x="16" y="91"/>
                    </a:cxn>
                    <a:cxn ang="0">
                      <a:pos x="0" y="69"/>
                    </a:cxn>
                    <a:cxn ang="0">
                      <a:pos x="0" y="42"/>
                    </a:cxn>
                    <a:cxn ang="0">
                      <a:pos x="35" y="26"/>
                    </a:cxn>
                    <a:cxn ang="0">
                      <a:pos x="199" y="118"/>
                    </a:cxn>
                  </a:cxnLst>
                  <a:rect l="0" t="0" r="r" b="b"/>
                  <a:pathLst>
                    <a:path w="574" h="490">
                      <a:moveTo>
                        <a:pt x="199" y="118"/>
                      </a:moveTo>
                      <a:lnTo>
                        <a:pt x="229" y="52"/>
                      </a:lnTo>
                      <a:lnTo>
                        <a:pt x="309" y="9"/>
                      </a:lnTo>
                      <a:lnTo>
                        <a:pt x="365" y="0"/>
                      </a:lnTo>
                      <a:lnTo>
                        <a:pt x="426" y="0"/>
                      </a:lnTo>
                      <a:lnTo>
                        <a:pt x="528" y="36"/>
                      </a:lnTo>
                      <a:lnTo>
                        <a:pt x="574" y="133"/>
                      </a:lnTo>
                      <a:lnTo>
                        <a:pt x="552" y="261"/>
                      </a:lnTo>
                      <a:lnTo>
                        <a:pt x="479" y="371"/>
                      </a:lnTo>
                      <a:lnTo>
                        <a:pt x="404" y="447"/>
                      </a:lnTo>
                      <a:lnTo>
                        <a:pt x="323" y="480"/>
                      </a:lnTo>
                      <a:lnTo>
                        <a:pt x="262" y="490"/>
                      </a:lnTo>
                      <a:lnTo>
                        <a:pt x="199" y="471"/>
                      </a:lnTo>
                      <a:lnTo>
                        <a:pt x="150" y="419"/>
                      </a:lnTo>
                      <a:lnTo>
                        <a:pt x="126" y="353"/>
                      </a:lnTo>
                      <a:lnTo>
                        <a:pt x="130" y="282"/>
                      </a:lnTo>
                      <a:lnTo>
                        <a:pt x="153" y="197"/>
                      </a:lnTo>
                      <a:lnTo>
                        <a:pt x="164" y="182"/>
                      </a:lnTo>
                      <a:lnTo>
                        <a:pt x="16" y="91"/>
                      </a:lnTo>
                      <a:lnTo>
                        <a:pt x="0" y="69"/>
                      </a:lnTo>
                      <a:lnTo>
                        <a:pt x="0" y="42"/>
                      </a:lnTo>
                      <a:lnTo>
                        <a:pt x="35" y="26"/>
                      </a:lnTo>
                      <a:lnTo>
                        <a:pt x="199" y="1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30" name="Freeform 6"/>
                <p:cNvSpPr>
                  <a:spLocks/>
                </p:cNvSpPr>
                <p:nvPr/>
              </p:nvSpPr>
              <p:spPr bwMode="auto">
                <a:xfrm>
                  <a:off x="3317" y="2377"/>
                  <a:ext cx="341" cy="469"/>
                </a:xfrm>
                <a:custGeom>
                  <a:avLst/>
                  <a:gdLst/>
                  <a:ahLst/>
                  <a:cxnLst>
                    <a:cxn ang="0">
                      <a:pos x="83" y="15"/>
                    </a:cxn>
                    <a:cxn ang="0">
                      <a:pos x="241" y="54"/>
                    </a:cxn>
                    <a:cxn ang="0">
                      <a:pos x="411" y="152"/>
                    </a:cxn>
                    <a:cxn ang="0">
                      <a:pos x="509" y="237"/>
                    </a:cxn>
                    <a:cxn ang="0">
                      <a:pos x="611" y="338"/>
                    </a:cxn>
                    <a:cxn ang="0">
                      <a:pos x="660" y="410"/>
                    </a:cxn>
                    <a:cxn ang="0">
                      <a:pos x="682" y="508"/>
                    </a:cxn>
                    <a:cxn ang="0">
                      <a:pos x="668" y="548"/>
                    </a:cxn>
                    <a:cxn ang="0">
                      <a:pos x="615" y="599"/>
                    </a:cxn>
                    <a:cxn ang="0">
                      <a:pos x="486" y="631"/>
                    </a:cxn>
                    <a:cxn ang="0">
                      <a:pos x="351" y="649"/>
                    </a:cxn>
                    <a:cxn ang="0">
                      <a:pos x="276" y="655"/>
                    </a:cxn>
                    <a:cxn ang="0">
                      <a:pos x="298" y="701"/>
                    </a:cxn>
                    <a:cxn ang="0">
                      <a:pos x="377" y="777"/>
                    </a:cxn>
                    <a:cxn ang="0">
                      <a:pos x="445" y="822"/>
                    </a:cxn>
                    <a:cxn ang="0">
                      <a:pos x="520" y="868"/>
                    </a:cxn>
                    <a:cxn ang="0">
                      <a:pos x="532" y="911"/>
                    </a:cxn>
                    <a:cxn ang="0">
                      <a:pos x="498" y="939"/>
                    </a:cxn>
                    <a:cxn ang="0">
                      <a:pos x="441" y="920"/>
                    </a:cxn>
                    <a:cxn ang="0">
                      <a:pos x="320" y="810"/>
                    </a:cxn>
                    <a:cxn ang="0">
                      <a:pos x="260" y="749"/>
                    </a:cxn>
                    <a:cxn ang="0">
                      <a:pos x="219" y="655"/>
                    </a:cxn>
                    <a:cxn ang="0">
                      <a:pos x="231" y="621"/>
                    </a:cxn>
                    <a:cxn ang="0">
                      <a:pos x="294" y="609"/>
                    </a:cxn>
                    <a:cxn ang="0">
                      <a:pos x="407" y="603"/>
                    </a:cxn>
                    <a:cxn ang="0">
                      <a:pos x="513" y="581"/>
                    </a:cxn>
                    <a:cxn ang="0">
                      <a:pos x="569" y="553"/>
                    </a:cxn>
                    <a:cxn ang="0">
                      <a:pos x="611" y="512"/>
                    </a:cxn>
                    <a:cxn ang="0">
                      <a:pos x="611" y="471"/>
                    </a:cxn>
                    <a:cxn ang="0">
                      <a:pos x="592" y="401"/>
                    </a:cxn>
                    <a:cxn ang="0">
                      <a:pos x="547" y="356"/>
                    </a:cxn>
                    <a:cxn ang="0">
                      <a:pos x="509" y="306"/>
                    </a:cxn>
                    <a:cxn ang="0">
                      <a:pos x="452" y="271"/>
                    </a:cxn>
                    <a:cxn ang="0">
                      <a:pos x="377" y="210"/>
                    </a:cxn>
                    <a:cxn ang="0">
                      <a:pos x="286" y="163"/>
                    </a:cxn>
                    <a:cxn ang="0">
                      <a:pos x="203" y="143"/>
                    </a:cxn>
                    <a:cxn ang="0">
                      <a:pos x="102" y="128"/>
                    </a:cxn>
                    <a:cxn ang="0">
                      <a:pos x="38" y="106"/>
                    </a:cxn>
                    <a:cxn ang="0">
                      <a:pos x="0" y="69"/>
                    </a:cxn>
                    <a:cxn ang="0">
                      <a:pos x="0" y="17"/>
                    </a:cxn>
                    <a:cxn ang="0">
                      <a:pos x="38" y="0"/>
                    </a:cxn>
                    <a:cxn ang="0">
                      <a:pos x="114" y="15"/>
                    </a:cxn>
                    <a:cxn ang="0">
                      <a:pos x="124" y="17"/>
                    </a:cxn>
                    <a:cxn ang="0">
                      <a:pos x="83" y="15"/>
                    </a:cxn>
                  </a:cxnLst>
                  <a:rect l="0" t="0" r="r" b="b"/>
                  <a:pathLst>
                    <a:path w="682" h="939">
                      <a:moveTo>
                        <a:pt x="83" y="15"/>
                      </a:moveTo>
                      <a:lnTo>
                        <a:pt x="241" y="54"/>
                      </a:lnTo>
                      <a:lnTo>
                        <a:pt x="411" y="152"/>
                      </a:lnTo>
                      <a:lnTo>
                        <a:pt x="509" y="237"/>
                      </a:lnTo>
                      <a:lnTo>
                        <a:pt x="611" y="338"/>
                      </a:lnTo>
                      <a:lnTo>
                        <a:pt x="660" y="410"/>
                      </a:lnTo>
                      <a:lnTo>
                        <a:pt x="682" y="508"/>
                      </a:lnTo>
                      <a:lnTo>
                        <a:pt x="668" y="548"/>
                      </a:lnTo>
                      <a:lnTo>
                        <a:pt x="615" y="599"/>
                      </a:lnTo>
                      <a:lnTo>
                        <a:pt x="486" y="631"/>
                      </a:lnTo>
                      <a:lnTo>
                        <a:pt x="351" y="649"/>
                      </a:lnTo>
                      <a:lnTo>
                        <a:pt x="276" y="655"/>
                      </a:lnTo>
                      <a:lnTo>
                        <a:pt x="298" y="701"/>
                      </a:lnTo>
                      <a:lnTo>
                        <a:pt x="377" y="777"/>
                      </a:lnTo>
                      <a:lnTo>
                        <a:pt x="445" y="822"/>
                      </a:lnTo>
                      <a:lnTo>
                        <a:pt x="520" y="868"/>
                      </a:lnTo>
                      <a:lnTo>
                        <a:pt x="532" y="911"/>
                      </a:lnTo>
                      <a:lnTo>
                        <a:pt x="498" y="939"/>
                      </a:lnTo>
                      <a:lnTo>
                        <a:pt x="441" y="920"/>
                      </a:lnTo>
                      <a:lnTo>
                        <a:pt x="320" y="810"/>
                      </a:lnTo>
                      <a:lnTo>
                        <a:pt x="260" y="749"/>
                      </a:lnTo>
                      <a:lnTo>
                        <a:pt x="219" y="655"/>
                      </a:lnTo>
                      <a:lnTo>
                        <a:pt x="231" y="621"/>
                      </a:lnTo>
                      <a:lnTo>
                        <a:pt x="294" y="609"/>
                      </a:lnTo>
                      <a:lnTo>
                        <a:pt x="407" y="603"/>
                      </a:lnTo>
                      <a:lnTo>
                        <a:pt x="513" y="581"/>
                      </a:lnTo>
                      <a:lnTo>
                        <a:pt x="569" y="553"/>
                      </a:lnTo>
                      <a:lnTo>
                        <a:pt x="611" y="512"/>
                      </a:lnTo>
                      <a:lnTo>
                        <a:pt x="611" y="471"/>
                      </a:lnTo>
                      <a:lnTo>
                        <a:pt x="592" y="401"/>
                      </a:lnTo>
                      <a:lnTo>
                        <a:pt x="547" y="356"/>
                      </a:lnTo>
                      <a:lnTo>
                        <a:pt x="509" y="306"/>
                      </a:lnTo>
                      <a:lnTo>
                        <a:pt x="452" y="271"/>
                      </a:lnTo>
                      <a:lnTo>
                        <a:pt x="377" y="210"/>
                      </a:lnTo>
                      <a:lnTo>
                        <a:pt x="286" y="163"/>
                      </a:lnTo>
                      <a:lnTo>
                        <a:pt x="203" y="143"/>
                      </a:lnTo>
                      <a:lnTo>
                        <a:pt x="102" y="128"/>
                      </a:lnTo>
                      <a:lnTo>
                        <a:pt x="38" y="106"/>
                      </a:lnTo>
                      <a:lnTo>
                        <a:pt x="0" y="69"/>
                      </a:lnTo>
                      <a:lnTo>
                        <a:pt x="0" y="17"/>
                      </a:lnTo>
                      <a:lnTo>
                        <a:pt x="38" y="0"/>
                      </a:lnTo>
                      <a:lnTo>
                        <a:pt x="114" y="15"/>
                      </a:lnTo>
                      <a:lnTo>
                        <a:pt x="124" y="17"/>
                      </a:lnTo>
                      <a:lnTo>
                        <a:pt x="83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31" name="Freeform 7"/>
                <p:cNvSpPr>
                  <a:spLocks/>
                </p:cNvSpPr>
                <p:nvPr/>
              </p:nvSpPr>
              <p:spPr bwMode="auto">
                <a:xfrm>
                  <a:off x="2818" y="1861"/>
                  <a:ext cx="396" cy="533"/>
                </a:xfrm>
                <a:custGeom>
                  <a:avLst/>
                  <a:gdLst/>
                  <a:ahLst/>
                  <a:cxnLst>
                    <a:cxn ang="0">
                      <a:pos x="724" y="915"/>
                    </a:cxn>
                    <a:cxn ang="0">
                      <a:pos x="784" y="963"/>
                    </a:cxn>
                    <a:cxn ang="0">
                      <a:pos x="791" y="1010"/>
                    </a:cxn>
                    <a:cxn ang="0">
                      <a:pos x="769" y="1056"/>
                    </a:cxn>
                    <a:cxn ang="0">
                      <a:pos x="704" y="1065"/>
                    </a:cxn>
                    <a:cxn ang="0">
                      <a:pos x="621" y="973"/>
                    </a:cxn>
                    <a:cxn ang="0">
                      <a:pos x="588" y="896"/>
                    </a:cxn>
                    <a:cxn ang="0">
                      <a:pos x="524" y="799"/>
                    </a:cxn>
                    <a:cxn ang="0">
                      <a:pos x="463" y="688"/>
                    </a:cxn>
                    <a:cxn ang="0">
                      <a:pos x="407" y="597"/>
                    </a:cxn>
                    <a:cxn ang="0">
                      <a:pos x="328" y="483"/>
                    </a:cxn>
                    <a:cxn ang="0">
                      <a:pos x="230" y="376"/>
                    </a:cxn>
                    <a:cxn ang="0">
                      <a:pos x="150" y="284"/>
                    </a:cxn>
                    <a:cxn ang="0">
                      <a:pos x="113" y="257"/>
                    </a:cxn>
                    <a:cxn ang="0">
                      <a:pos x="79" y="257"/>
                    </a:cxn>
                    <a:cxn ang="0">
                      <a:pos x="26" y="238"/>
                    </a:cxn>
                    <a:cxn ang="0">
                      <a:pos x="12" y="199"/>
                    </a:cxn>
                    <a:cxn ang="0">
                      <a:pos x="0" y="128"/>
                    </a:cxn>
                    <a:cxn ang="0">
                      <a:pos x="12" y="61"/>
                    </a:cxn>
                    <a:cxn ang="0">
                      <a:pos x="38" y="18"/>
                    </a:cxn>
                    <a:cxn ang="0">
                      <a:pos x="71" y="0"/>
                    </a:cxn>
                    <a:cxn ang="0">
                      <a:pos x="117" y="24"/>
                    </a:cxn>
                    <a:cxn ang="0">
                      <a:pos x="139" y="9"/>
                    </a:cxn>
                    <a:cxn ang="0">
                      <a:pos x="158" y="43"/>
                    </a:cxn>
                    <a:cxn ang="0">
                      <a:pos x="174" y="128"/>
                    </a:cxn>
                    <a:cxn ang="0">
                      <a:pos x="162" y="171"/>
                    </a:cxn>
                    <a:cxn ang="0">
                      <a:pos x="170" y="238"/>
                    </a:cxn>
                    <a:cxn ang="0">
                      <a:pos x="207" y="284"/>
                    </a:cxn>
                    <a:cxn ang="0">
                      <a:pos x="297" y="383"/>
                    </a:cxn>
                    <a:cxn ang="0">
                      <a:pos x="366" y="450"/>
                    </a:cxn>
                    <a:cxn ang="0">
                      <a:pos x="433" y="532"/>
                    </a:cxn>
                    <a:cxn ang="0">
                      <a:pos x="475" y="587"/>
                    </a:cxn>
                    <a:cxn ang="0">
                      <a:pos x="558" y="676"/>
                    </a:cxn>
                    <a:cxn ang="0">
                      <a:pos x="621" y="781"/>
                    </a:cxn>
                    <a:cxn ang="0">
                      <a:pos x="682" y="900"/>
                    </a:cxn>
                    <a:cxn ang="0">
                      <a:pos x="724" y="915"/>
                    </a:cxn>
                  </a:cxnLst>
                  <a:rect l="0" t="0" r="r" b="b"/>
                  <a:pathLst>
                    <a:path w="791" h="1065">
                      <a:moveTo>
                        <a:pt x="724" y="915"/>
                      </a:moveTo>
                      <a:lnTo>
                        <a:pt x="784" y="963"/>
                      </a:lnTo>
                      <a:lnTo>
                        <a:pt x="791" y="1010"/>
                      </a:lnTo>
                      <a:lnTo>
                        <a:pt x="769" y="1056"/>
                      </a:lnTo>
                      <a:lnTo>
                        <a:pt x="704" y="1065"/>
                      </a:lnTo>
                      <a:lnTo>
                        <a:pt x="621" y="973"/>
                      </a:lnTo>
                      <a:lnTo>
                        <a:pt x="588" y="896"/>
                      </a:lnTo>
                      <a:lnTo>
                        <a:pt x="524" y="799"/>
                      </a:lnTo>
                      <a:lnTo>
                        <a:pt x="463" y="688"/>
                      </a:lnTo>
                      <a:lnTo>
                        <a:pt x="407" y="597"/>
                      </a:lnTo>
                      <a:lnTo>
                        <a:pt x="328" y="483"/>
                      </a:lnTo>
                      <a:lnTo>
                        <a:pt x="230" y="376"/>
                      </a:lnTo>
                      <a:lnTo>
                        <a:pt x="150" y="284"/>
                      </a:lnTo>
                      <a:lnTo>
                        <a:pt x="113" y="257"/>
                      </a:lnTo>
                      <a:lnTo>
                        <a:pt x="79" y="257"/>
                      </a:lnTo>
                      <a:lnTo>
                        <a:pt x="26" y="238"/>
                      </a:lnTo>
                      <a:lnTo>
                        <a:pt x="12" y="199"/>
                      </a:lnTo>
                      <a:lnTo>
                        <a:pt x="0" y="128"/>
                      </a:lnTo>
                      <a:lnTo>
                        <a:pt x="12" y="61"/>
                      </a:lnTo>
                      <a:lnTo>
                        <a:pt x="38" y="18"/>
                      </a:lnTo>
                      <a:lnTo>
                        <a:pt x="71" y="0"/>
                      </a:lnTo>
                      <a:lnTo>
                        <a:pt x="117" y="24"/>
                      </a:lnTo>
                      <a:lnTo>
                        <a:pt x="139" y="9"/>
                      </a:lnTo>
                      <a:lnTo>
                        <a:pt x="158" y="43"/>
                      </a:lnTo>
                      <a:lnTo>
                        <a:pt x="174" y="128"/>
                      </a:lnTo>
                      <a:lnTo>
                        <a:pt x="162" y="171"/>
                      </a:lnTo>
                      <a:lnTo>
                        <a:pt x="170" y="238"/>
                      </a:lnTo>
                      <a:lnTo>
                        <a:pt x="207" y="284"/>
                      </a:lnTo>
                      <a:lnTo>
                        <a:pt x="297" y="383"/>
                      </a:lnTo>
                      <a:lnTo>
                        <a:pt x="366" y="450"/>
                      </a:lnTo>
                      <a:lnTo>
                        <a:pt x="433" y="532"/>
                      </a:lnTo>
                      <a:lnTo>
                        <a:pt x="475" y="587"/>
                      </a:lnTo>
                      <a:lnTo>
                        <a:pt x="558" y="676"/>
                      </a:lnTo>
                      <a:lnTo>
                        <a:pt x="621" y="781"/>
                      </a:lnTo>
                      <a:lnTo>
                        <a:pt x="682" y="900"/>
                      </a:lnTo>
                      <a:lnTo>
                        <a:pt x="724" y="9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32" name="Freeform 8"/>
                <p:cNvSpPr>
                  <a:spLocks/>
                </p:cNvSpPr>
                <p:nvPr/>
              </p:nvSpPr>
              <p:spPr bwMode="auto">
                <a:xfrm>
                  <a:off x="3118" y="2315"/>
                  <a:ext cx="243" cy="487"/>
                </a:xfrm>
                <a:custGeom>
                  <a:avLst/>
                  <a:gdLst/>
                  <a:ahLst/>
                  <a:cxnLst>
                    <a:cxn ang="0">
                      <a:pos x="16" y="256"/>
                    </a:cxn>
                    <a:cxn ang="0">
                      <a:pos x="68" y="128"/>
                    </a:cxn>
                    <a:cxn ang="0">
                      <a:pos x="113" y="67"/>
                    </a:cxn>
                    <a:cxn ang="0">
                      <a:pos x="192" y="3"/>
                    </a:cxn>
                    <a:cxn ang="0">
                      <a:pos x="261" y="0"/>
                    </a:cxn>
                    <a:cxn ang="0">
                      <a:pos x="332" y="19"/>
                    </a:cxn>
                    <a:cxn ang="0">
                      <a:pos x="396" y="64"/>
                    </a:cxn>
                    <a:cxn ang="0">
                      <a:pos x="396" y="149"/>
                    </a:cxn>
                    <a:cxn ang="0">
                      <a:pos x="366" y="223"/>
                    </a:cxn>
                    <a:cxn ang="0">
                      <a:pos x="366" y="357"/>
                    </a:cxn>
                    <a:cxn ang="0">
                      <a:pos x="378" y="561"/>
                    </a:cxn>
                    <a:cxn ang="0">
                      <a:pos x="434" y="687"/>
                    </a:cxn>
                    <a:cxn ang="0">
                      <a:pos x="487" y="787"/>
                    </a:cxn>
                    <a:cxn ang="0">
                      <a:pos x="487" y="864"/>
                    </a:cxn>
                    <a:cxn ang="0">
                      <a:pos x="430" y="936"/>
                    </a:cxn>
                    <a:cxn ang="0">
                      <a:pos x="384" y="971"/>
                    </a:cxn>
                    <a:cxn ang="0">
                      <a:pos x="317" y="973"/>
                    </a:cxn>
                    <a:cxn ang="0">
                      <a:pos x="238" y="973"/>
                    </a:cxn>
                    <a:cxn ang="0">
                      <a:pos x="151" y="952"/>
                    </a:cxn>
                    <a:cxn ang="0">
                      <a:pos x="68" y="824"/>
                    </a:cxn>
                    <a:cxn ang="0">
                      <a:pos x="22" y="671"/>
                    </a:cxn>
                    <a:cxn ang="0">
                      <a:pos x="0" y="552"/>
                    </a:cxn>
                    <a:cxn ang="0">
                      <a:pos x="0" y="412"/>
                    </a:cxn>
                    <a:cxn ang="0">
                      <a:pos x="16" y="256"/>
                    </a:cxn>
                  </a:cxnLst>
                  <a:rect l="0" t="0" r="r" b="b"/>
                  <a:pathLst>
                    <a:path w="487" h="973">
                      <a:moveTo>
                        <a:pt x="16" y="256"/>
                      </a:moveTo>
                      <a:lnTo>
                        <a:pt x="68" y="128"/>
                      </a:lnTo>
                      <a:lnTo>
                        <a:pt x="113" y="67"/>
                      </a:lnTo>
                      <a:lnTo>
                        <a:pt x="192" y="3"/>
                      </a:lnTo>
                      <a:lnTo>
                        <a:pt x="261" y="0"/>
                      </a:lnTo>
                      <a:lnTo>
                        <a:pt x="332" y="19"/>
                      </a:lnTo>
                      <a:lnTo>
                        <a:pt x="396" y="64"/>
                      </a:lnTo>
                      <a:lnTo>
                        <a:pt x="396" y="149"/>
                      </a:lnTo>
                      <a:lnTo>
                        <a:pt x="366" y="223"/>
                      </a:lnTo>
                      <a:lnTo>
                        <a:pt x="366" y="357"/>
                      </a:lnTo>
                      <a:lnTo>
                        <a:pt x="378" y="561"/>
                      </a:lnTo>
                      <a:lnTo>
                        <a:pt x="434" y="687"/>
                      </a:lnTo>
                      <a:lnTo>
                        <a:pt x="487" y="787"/>
                      </a:lnTo>
                      <a:lnTo>
                        <a:pt x="487" y="864"/>
                      </a:lnTo>
                      <a:lnTo>
                        <a:pt x="430" y="936"/>
                      </a:lnTo>
                      <a:lnTo>
                        <a:pt x="384" y="971"/>
                      </a:lnTo>
                      <a:lnTo>
                        <a:pt x="317" y="973"/>
                      </a:lnTo>
                      <a:lnTo>
                        <a:pt x="238" y="973"/>
                      </a:lnTo>
                      <a:lnTo>
                        <a:pt x="151" y="952"/>
                      </a:lnTo>
                      <a:lnTo>
                        <a:pt x="68" y="824"/>
                      </a:lnTo>
                      <a:lnTo>
                        <a:pt x="22" y="671"/>
                      </a:lnTo>
                      <a:lnTo>
                        <a:pt x="0" y="552"/>
                      </a:lnTo>
                      <a:lnTo>
                        <a:pt x="0" y="412"/>
                      </a:lnTo>
                      <a:lnTo>
                        <a:pt x="16" y="25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33" name="Freeform 9"/>
                <p:cNvSpPr>
                  <a:spLocks/>
                </p:cNvSpPr>
                <p:nvPr/>
              </p:nvSpPr>
              <p:spPr bwMode="auto">
                <a:xfrm>
                  <a:off x="3210" y="2730"/>
                  <a:ext cx="205" cy="510"/>
                </a:xfrm>
                <a:custGeom>
                  <a:avLst/>
                  <a:gdLst/>
                  <a:ahLst/>
                  <a:cxnLst>
                    <a:cxn ang="0">
                      <a:pos x="225" y="17"/>
                    </a:cxn>
                    <a:cxn ang="0">
                      <a:pos x="173" y="0"/>
                    </a:cxn>
                    <a:cxn ang="0">
                      <a:pos x="124" y="24"/>
                    </a:cxn>
                    <a:cxn ang="0">
                      <a:pos x="94" y="110"/>
                    </a:cxn>
                    <a:cxn ang="0">
                      <a:pos x="124" y="248"/>
                    </a:cxn>
                    <a:cxn ang="0">
                      <a:pos x="173" y="322"/>
                    </a:cxn>
                    <a:cxn ang="0">
                      <a:pos x="225" y="450"/>
                    </a:cxn>
                    <a:cxn ang="0">
                      <a:pos x="252" y="514"/>
                    </a:cxn>
                    <a:cxn ang="0">
                      <a:pos x="252" y="597"/>
                    </a:cxn>
                    <a:cxn ang="0">
                      <a:pos x="184" y="679"/>
                    </a:cxn>
                    <a:cxn ang="0">
                      <a:pos x="90" y="768"/>
                    </a:cxn>
                    <a:cxn ang="0">
                      <a:pos x="33" y="815"/>
                    </a:cxn>
                    <a:cxn ang="0">
                      <a:pos x="0" y="851"/>
                    </a:cxn>
                    <a:cxn ang="0">
                      <a:pos x="0" y="891"/>
                    </a:cxn>
                    <a:cxn ang="0">
                      <a:pos x="37" y="897"/>
                    </a:cxn>
                    <a:cxn ang="0">
                      <a:pos x="128" y="916"/>
                    </a:cxn>
                    <a:cxn ang="0">
                      <a:pos x="260" y="971"/>
                    </a:cxn>
                    <a:cxn ang="0">
                      <a:pos x="298" y="1010"/>
                    </a:cxn>
                    <a:cxn ang="0">
                      <a:pos x="350" y="1020"/>
                    </a:cxn>
                    <a:cxn ang="0">
                      <a:pos x="411" y="973"/>
                    </a:cxn>
                    <a:cxn ang="0">
                      <a:pos x="373" y="953"/>
                    </a:cxn>
                    <a:cxn ang="0">
                      <a:pos x="229" y="910"/>
                    </a:cxn>
                    <a:cxn ang="0">
                      <a:pos x="136" y="888"/>
                    </a:cxn>
                    <a:cxn ang="0">
                      <a:pos x="67" y="863"/>
                    </a:cxn>
                    <a:cxn ang="0">
                      <a:pos x="67" y="854"/>
                    </a:cxn>
                    <a:cxn ang="0">
                      <a:pos x="79" y="832"/>
                    </a:cxn>
                    <a:cxn ang="0">
                      <a:pos x="124" y="789"/>
                    </a:cxn>
                    <a:cxn ang="0">
                      <a:pos x="252" y="698"/>
                    </a:cxn>
                    <a:cxn ang="0">
                      <a:pos x="328" y="621"/>
                    </a:cxn>
                    <a:cxn ang="0">
                      <a:pos x="343" y="566"/>
                    </a:cxn>
                    <a:cxn ang="0">
                      <a:pos x="332" y="486"/>
                    </a:cxn>
                    <a:cxn ang="0">
                      <a:pos x="298" y="422"/>
                    </a:cxn>
                    <a:cxn ang="0">
                      <a:pos x="252" y="330"/>
                    </a:cxn>
                    <a:cxn ang="0">
                      <a:pos x="237" y="235"/>
                    </a:cxn>
                    <a:cxn ang="0">
                      <a:pos x="237" y="143"/>
                    </a:cxn>
                    <a:cxn ang="0">
                      <a:pos x="237" y="60"/>
                    </a:cxn>
                    <a:cxn ang="0">
                      <a:pos x="225" y="17"/>
                    </a:cxn>
                  </a:cxnLst>
                  <a:rect l="0" t="0" r="r" b="b"/>
                  <a:pathLst>
                    <a:path w="411" h="1020">
                      <a:moveTo>
                        <a:pt x="225" y="17"/>
                      </a:moveTo>
                      <a:lnTo>
                        <a:pt x="173" y="0"/>
                      </a:lnTo>
                      <a:lnTo>
                        <a:pt x="124" y="24"/>
                      </a:lnTo>
                      <a:lnTo>
                        <a:pt x="94" y="110"/>
                      </a:lnTo>
                      <a:lnTo>
                        <a:pt x="124" y="248"/>
                      </a:lnTo>
                      <a:lnTo>
                        <a:pt x="173" y="322"/>
                      </a:lnTo>
                      <a:lnTo>
                        <a:pt x="225" y="450"/>
                      </a:lnTo>
                      <a:lnTo>
                        <a:pt x="252" y="514"/>
                      </a:lnTo>
                      <a:lnTo>
                        <a:pt x="252" y="597"/>
                      </a:lnTo>
                      <a:lnTo>
                        <a:pt x="184" y="679"/>
                      </a:lnTo>
                      <a:lnTo>
                        <a:pt x="90" y="768"/>
                      </a:lnTo>
                      <a:lnTo>
                        <a:pt x="33" y="815"/>
                      </a:lnTo>
                      <a:lnTo>
                        <a:pt x="0" y="851"/>
                      </a:lnTo>
                      <a:lnTo>
                        <a:pt x="0" y="891"/>
                      </a:lnTo>
                      <a:lnTo>
                        <a:pt x="37" y="897"/>
                      </a:lnTo>
                      <a:lnTo>
                        <a:pt x="128" y="916"/>
                      </a:lnTo>
                      <a:lnTo>
                        <a:pt x="260" y="971"/>
                      </a:lnTo>
                      <a:lnTo>
                        <a:pt x="298" y="1010"/>
                      </a:lnTo>
                      <a:lnTo>
                        <a:pt x="350" y="1020"/>
                      </a:lnTo>
                      <a:lnTo>
                        <a:pt x="411" y="973"/>
                      </a:lnTo>
                      <a:lnTo>
                        <a:pt x="373" y="953"/>
                      </a:lnTo>
                      <a:lnTo>
                        <a:pt x="229" y="910"/>
                      </a:lnTo>
                      <a:lnTo>
                        <a:pt x="136" y="888"/>
                      </a:lnTo>
                      <a:lnTo>
                        <a:pt x="67" y="863"/>
                      </a:lnTo>
                      <a:lnTo>
                        <a:pt x="67" y="854"/>
                      </a:lnTo>
                      <a:lnTo>
                        <a:pt x="79" y="832"/>
                      </a:lnTo>
                      <a:lnTo>
                        <a:pt x="124" y="789"/>
                      </a:lnTo>
                      <a:lnTo>
                        <a:pt x="252" y="698"/>
                      </a:lnTo>
                      <a:lnTo>
                        <a:pt x="328" y="621"/>
                      </a:lnTo>
                      <a:lnTo>
                        <a:pt x="343" y="566"/>
                      </a:lnTo>
                      <a:lnTo>
                        <a:pt x="332" y="486"/>
                      </a:lnTo>
                      <a:lnTo>
                        <a:pt x="298" y="422"/>
                      </a:lnTo>
                      <a:lnTo>
                        <a:pt x="252" y="330"/>
                      </a:lnTo>
                      <a:lnTo>
                        <a:pt x="237" y="235"/>
                      </a:lnTo>
                      <a:lnTo>
                        <a:pt x="237" y="143"/>
                      </a:lnTo>
                      <a:lnTo>
                        <a:pt x="237" y="60"/>
                      </a:lnTo>
                      <a:lnTo>
                        <a:pt x="225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34" name="Freeform 10"/>
                <p:cNvSpPr>
                  <a:spLocks/>
                </p:cNvSpPr>
                <p:nvPr/>
              </p:nvSpPr>
              <p:spPr bwMode="auto">
                <a:xfrm>
                  <a:off x="3085" y="2733"/>
                  <a:ext cx="168" cy="551"/>
                </a:xfrm>
                <a:custGeom>
                  <a:avLst/>
                  <a:gdLst/>
                  <a:ahLst/>
                  <a:cxnLst>
                    <a:cxn ang="0">
                      <a:pos x="171" y="171"/>
                    </a:cxn>
                    <a:cxn ang="0">
                      <a:pos x="213" y="56"/>
                    </a:cxn>
                    <a:cxn ang="0">
                      <a:pos x="261" y="0"/>
                    </a:cxn>
                    <a:cxn ang="0">
                      <a:pos x="295" y="0"/>
                    </a:cxn>
                    <a:cxn ang="0">
                      <a:pos x="336" y="28"/>
                    </a:cxn>
                    <a:cxn ang="0">
                      <a:pos x="324" y="125"/>
                    </a:cxn>
                    <a:cxn ang="0">
                      <a:pos x="291" y="208"/>
                    </a:cxn>
                    <a:cxn ang="0">
                      <a:pos x="215" y="294"/>
                    </a:cxn>
                    <a:cxn ang="0">
                      <a:pos x="149" y="432"/>
                    </a:cxn>
                    <a:cxn ang="0">
                      <a:pos x="112" y="512"/>
                    </a:cxn>
                    <a:cxn ang="0">
                      <a:pos x="92" y="588"/>
                    </a:cxn>
                    <a:cxn ang="0">
                      <a:pos x="104" y="668"/>
                    </a:cxn>
                    <a:cxn ang="0">
                      <a:pos x="134" y="763"/>
                    </a:cxn>
                    <a:cxn ang="0">
                      <a:pos x="160" y="815"/>
                    </a:cxn>
                    <a:cxn ang="0">
                      <a:pos x="183" y="889"/>
                    </a:cxn>
                    <a:cxn ang="0">
                      <a:pos x="179" y="919"/>
                    </a:cxn>
                    <a:cxn ang="0">
                      <a:pos x="126" y="1036"/>
                    </a:cxn>
                    <a:cxn ang="0">
                      <a:pos x="112" y="1100"/>
                    </a:cxn>
                    <a:cxn ang="0">
                      <a:pos x="66" y="1103"/>
                    </a:cxn>
                    <a:cxn ang="0">
                      <a:pos x="10" y="1072"/>
                    </a:cxn>
                    <a:cxn ang="0">
                      <a:pos x="3" y="1044"/>
                    </a:cxn>
                    <a:cxn ang="0">
                      <a:pos x="26" y="1011"/>
                    </a:cxn>
                    <a:cxn ang="0">
                      <a:pos x="90" y="947"/>
                    </a:cxn>
                    <a:cxn ang="0">
                      <a:pos x="126" y="910"/>
                    </a:cxn>
                    <a:cxn ang="0">
                      <a:pos x="134" y="880"/>
                    </a:cxn>
                    <a:cxn ang="0">
                      <a:pos x="112" y="824"/>
                    </a:cxn>
                    <a:cxn ang="0">
                      <a:pos x="70" y="754"/>
                    </a:cxn>
                    <a:cxn ang="0">
                      <a:pos x="33" y="670"/>
                    </a:cxn>
                    <a:cxn ang="0">
                      <a:pos x="10" y="612"/>
                    </a:cxn>
                    <a:cxn ang="0">
                      <a:pos x="0" y="542"/>
                    </a:cxn>
                    <a:cxn ang="0">
                      <a:pos x="33" y="469"/>
                    </a:cxn>
                    <a:cxn ang="0">
                      <a:pos x="82" y="368"/>
                    </a:cxn>
                    <a:cxn ang="0">
                      <a:pos x="149" y="255"/>
                    </a:cxn>
                    <a:cxn ang="0">
                      <a:pos x="171" y="171"/>
                    </a:cxn>
                  </a:cxnLst>
                  <a:rect l="0" t="0" r="r" b="b"/>
                  <a:pathLst>
                    <a:path w="336" h="1103">
                      <a:moveTo>
                        <a:pt x="171" y="171"/>
                      </a:moveTo>
                      <a:lnTo>
                        <a:pt x="213" y="56"/>
                      </a:lnTo>
                      <a:lnTo>
                        <a:pt x="261" y="0"/>
                      </a:lnTo>
                      <a:lnTo>
                        <a:pt x="295" y="0"/>
                      </a:lnTo>
                      <a:lnTo>
                        <a:pt x="336" y="28"/>
                      </a:lnTo>
                      <a:lnTo>
                        <a:pt x="324" y="125"/>
                      </a:lnTo>
                      <a:lnTo>
                        <a:pt x="291" y="208"/>
                      </a:lnTo>
                      <a:lnTo>
                        <a:pt x="215" y="294"/>
                      </a:lnTo>
                      <a:lnTo>
                        <a:pt x="149" y="432"/>
                      </a:lnTo>
                      <a:lnTo>
                        <a:pt x="112" y="512"/>
                      </a:lnTo>
                      <a:lnTo>
                        <a:pt x="92" y="588"/>
                      </a:lnTo>
                      <a:lnTo>
                        <a:pt x="104" y="668"/>
                      </a:lnTo>
                      <a:lnTo>
                        <a:pt x="134" y="763"/>
                      </a:lnTo>
                      <a:lnTo>
                        <a:pt x="160" y="815"/>
                      </a:lnTo>
                      <a:lnTo>
                        <a:pt x="183" y="889"/>
                      </a:lnTo>
                      <a:lnTo>
                        <a:pt x="179" y="919"/>
                      </a:lnTo>
                      <a:lnTo>
                        <a:pt x="126" y="1036"/>
                      </a:lnTo>
                      <a:lnTo>
                        <a:pt x="112" y="1100"/>
                      </a:lnTo>
                      <a:lnTo>
                        <a:pt x="66" y="1103"/>
                      </a:lnTo>
                      <a:lnTo>
                        <a:pt x="10" y="1072"/>
                      </a:lnTo>
                      <a:lnTo>
                        <a:pt x="3" y="1044"/>
                      </a:lnTo>
                      <a:lnTo>
                        <a:pt x="26" y="1011"/>
                      </a:lnTo>
                      <a:lnTo>
                        <a:pt x="90" y="947"/>
                      </a:lnTo>
                      <a:lnTo>
                        <a:pt x="126" y="910"/>
                      </a:lnTo>
                      <a:lnTo>
                        <a:pt x="134" y="880"/>
                      </a:lnTo>
                      <a:lnTo>
                        <a:pt x="112" y="824"/>
                      </a:lnTo>
                      <a:lnTo>
                        <a:pt x="70" y="754"/>
                      </a:lnTo>
                      <a:lnTo>
                        <a:pt x="33" y="670"/>
                      </a:lnTo>
                      <a:lnTo>
                        <a:pt x="10" y="612"/>
                      </a:lnTo>
                      <a:lnTo>
                        <a:pt x="0" y="542"/>
                      </a:lnTo>
                      <a:lnTo>
                        <a:pt x="33" y="469"/>
                      </a:lnTo>
                      <a:lnTo>
                        <a:pt x="82" y="368"/>
                      </a:lnTo>
                      <a:lnTo>
                        <a:pt x="149" y="255"/>
                      </a:lnTo>
                      <a:lnTo>
                        <a:pt x="171" y="1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  <p:grpSp>
            <p:nvGrpSpPr>
              <p:cNvPr id="6" name="Group 18"/>
              <p:cNvGrpSpPr>
                <a:grpSpLocks/>
              </p:cNvGrpSpPr>
              <p:nvPr/>
            </p:nvGrpSpPr>
            <p:grpSpPr bwMode="auto">
              <a:xfrm>
                <a:off x="2070" y="1711"/>
                <a:ext cx="919" cy="1568"/>
                <a:chOff x="2070" y="1711"/>
                <a:chExt cx="919" cy="1568"/>
              </a:xfrm>
            </p:grpSpPr>
            <p:sp>
              <p:nvSpPr>
                <p:cNvPr id="1036" name="Freeform 12"/>
                <p:cNvSpPr>
                  <a:spLocks/>
                </p:cNvSpPr>
                <p:nvPr/>
              </p:nvSpPr>
              <p:spPr bwMode="auto">
                <a:xfrm>
                  <a:off x="2512" y="2074"/>
                  <a:ext cx="184" cy="256"/>
                </a:xfrm>
                <a:custGeom>
                  <a:avLst/>
                  <a:gdLst/>
                  <a:ahLst/>
                  <a:cxnLst>
                    <a:cxn ang="0">
                      <a:pos x="4" y="262"/>
                    </a:cxn>
                    <a:cxn ang="0">
                      <a:pos x="15" y="205"/>
                    </a:cxn>
                    <a:cxn ang="0">
                      <a:pos x="49" y="154"/>
                    </a:cxn>
                    <a:cxn ang="0">
                      <a:pos x="95" y="128"/>
                    </a:cxn>
                    <a:cxn ang="0">
                      <a:pos x="140" y="106"/>
                    </a:cxn>
                    <a:cxn ang="0">
                      <a:pos x="152" y="0"/>
                    </a:cxn>
                    <a:cxn ang="0">
                      <a:pos x="193" y="11"/>
                    </a:cxn>
                    <a:cxn ang="0">
                      <a:pos x="185" y="111"/>
                    </a:cxn>
                    <a:cxn ang="0">
                      <a:pos x="231" y="119"/>
                    </a:cxn>
                    <a:cxn ang="0">
                      <a:pos x="298" y="149"/>
                    </a:cxn>
                    <a:cxn ang="0">
                      <a:pos x="351" y="221"/>
                    </a:cxn>
                    <a:cxn ang="0">
                      <a:pos x="367" y="297"/>
                    </a:cxn>
                    <a:cxn ang="0">
                      <a:pos x="355" y="382"/>
                    </a:cxn>
                    <a:cxn ang="0">
                      <a:pos x="329" y="457"/>
                    </a:cxn>
                    <a:cxn ang="0">
                      <a:pos x="264" y="498"/>
                    </a:cxn>
                    <a:cxn ang="0">
                      <a:pos x="197" y="512"/>
                    </a:cxn>
                    <a:cxn ang="0">
                      <a:pos x="106" y="512"/>
                    </a:cxn>
                    <a:cxn ang="0">
                      <a:pos x="49" y="464"/>
                    </a:cxn>
                    <a:cxn ang="0">
                      <a:pos x="4" y="390"/>
                    </a:cxn>
                    <a:cxn ang="0">
                      <a:pos x="0" y="336"/>
                    </a:cxn>
                    <a:cxn ang="0">
                      <a:pos x="0" y="297"/>
                    </a:cxn>
                    <a:cxn ang="0">
                      <a:pos x="4" y="262"/>
                    </a:cxn>
                  </a:cxnLst>
                  <a:rect l="0" t="0" r="r" b="b"/>
                  <a:pathLst>
                    <a:path w="367" h="512">
                      <a:moveTo>
                        <a:pt x="4" y="262"/>
                      </a:moveTo>
                      <a:lnTo>
                        <a:pt x="15" y="205"/>
                      </a:lnTo>
                      <a:lnTo>
                        <a:pt x="49" y="154"/>
                      </a:lnTo>
                      <a:lnTo>
                        <a:pt x="95" y="128"/>
                      </a:lnTo>
                      <a:lnTo>
                        <a:pt x="140" y="106"/>
                      </a:lnTo>
                      <a:lnTo>
                        <a:pt x="152" y="0"/>
                      </a:lnTo>
                      <a:lnTo>
                        <a:pt x="193" y="11"/>
                      </a:lnTo>
                      <a:lnTo>
                        <a:pt x="185" y="111"/>
                      </a:lnTo>
                      <a:lnTo>
                        <a:pt x="231" y="119"/>
                      </a:lnTo>
                      <a:lnTo>
                        <a:pt x="298" y="149"/>
                      </a:lnTo>
                      <a:lnTo>
                        <a:pt x="351" y="221"/>
                      </a:lnTo>
                      <a:lnTo>
                        <a:pt x="367" y="297"/>
                      </a:lnTo>
                      <a:lnTo>
                        <a:pt x="355" y="382"/>
                      </a:lnTo>
                      <a:lnTo>
                        <a:pt x="329" y="457"/>
                      </a:lnTo>
                      <a:lnTo>
                        <a:pt x="264" y="498"/>
                      </a:lnTo>
                      <a:lnTo>
                        <a:pt x="197" y="512"/>
                      </a:lnTo>
                      <a:lnTo>
                        <a:pt x="106" y="512"/>
                      </a:lnTo>
                      <a:lnTo>
                        <a:pt x="49" y="464"/>
                      </a:lnTo>
                      <a:lnTo>
                        <a:pt x="4" y="390"/>
                      </a:lnTo>
                      <a:lnTo>
                        <a:pt x="0" y="336"/>
                      </a:lnTo>
                      <a:lnTo>
                        <a:pt x="0" y="297"/>
                      </a:lnTo>
                      <a:lnTo>
                        <a:pt x="4" y="2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37" name="Freeform 13"/>
                <p:cNvSpPr>
                  <a:spLocks/>
                </p:cNvSpPr>
                <p:nvPr/>
              </p:nvSpPr>
              <p:spPr bwMode="auto">
                <a:xfrm>
                  <a:off x="2490" y="2344"/>
                  <a:ext cx="232" cy="468"/>
                </a:xfrm>
                <a:custGeom>
                  <a:avLst/>
                  <a:gdLst/>
                  <a:ahLst/>
                  <a:cxnLst>
                    <a:cxn ang="0">
                      <a:pos x="172" y="15"/>
                    </a:cxn>
                    <a:cxn ang="0">
                      <a:pos x="225" y="0"/>
                    </a:cxn>
                    <a:cxn ang="0">
                      <a:pos x="286" y="9"/>
                    </a:cxn>
                    <a:cxn ang="0">
                      <a:pos x="362" y="61"/>
                    </a:cxn>
                    <a:cxn ang="0">
                      <a:pos x="421" y="165"/>
                    </a:cxn>
                    <a:cxn ang="0">
                      <a:pos x="451" y="266"/>
                    </a:cxn>
                    <a:cxn ang="0">
                      <a:pos x="463" y="385"/>
                    </a:cxn>
                    <a:cxn ang="0">
                      <a:pos x="451" y="513"/>
                    </a:cxn>
                    <a:cxn ang="0">
                      <a:pos x="395" y="678"/>
                    </a:cxn>
                    <a:cxn ang="0">
                      <a:pos x="376" y="688"/>
                    </a:cxn>
                    <a:cxn ang="0">
                      <a:pos x="293" y="825"/>
                    </a:cxn>
                    <a:cxn ang="0">
                      <a:pos x="251" y="905"/>
                    </a:cxn>
                    <a:cxn ang="0">
                      <a:pos x="184" y="933"/>
                    </a:cxn>
                    <a:cxn ang="0">
                      <a:pos x="83" y="935"/>
                    </a:cxn>
                    <a:cxn ang="0">
                      <a:pos x="4" y="905"/>
                    </a:cxn>
                    <a:cxn ang="0">
                      <a:pos x="0" y="844"/>
                    </a:cxn>
                    <a:cxn ang="0">
                      <a:pos x="33" y="762"/>
                    </a:cxn>
                    <a:cxn ang="0">
                      <a:pos x="55" y="712"/>
                    </a:cxn>
                    <a:cxn ang="0">
                      <a:pos x="91" y="658"/>
                    </a:cxn>
                    <a:cxn ang="0">
                      <a:pos x="113" y="602"/>
                    </a:cxn>
                    <a:cxn ang="0">
                      <a:pos x="124" y="513"/>
                    </a:cxn>
                    <a:cxn ang="0">
                      <a:pos x="101" y="413"/>
                    </a:cxn>
                    <a:cxn ang="0">
                      <a:pos x="79" y="329"/>
                    </a:cxn>
                    <a:cxn ang="0">
                      <a:pos x="59" y="266"/>
                    </a:cxn>
                    <a:cxn ang="0">
                      <a:pos x="59" y="162"/>
                    </a:cxn>
                    <a:cxn ang="0">
                      <a:pos x="71" y="116"/>
                    </a:cxn>
                    <a:cxn ang="0">
                      <a:pos x="101" y="54"/>
                    </a:cxn>
                    <a:cxn ang="0">
                      <a:pos x="170" y="15"/>
                    </a:cxn>
                    <a:cxn ang="0">
                      <a:pos x="170" y="18"/>
                    </a:cxn>
                    <a:cxn ang="0">
                      <a:pos x="172" y="15"/>
                    </a:cxn>
                  </a:cxnLst>
                  <a:rect l="0" t="0" r="r" b="b"/>
                  <a:pathLst>
                    <a:path w="463" h="935">
                      <a:moveTo>
                        <a:pt x="172" y="15"/>
                      </a:moveTo>
                      <a:lnTo>
                        <a:pt x="225" y="0"/>
                      </a:lnTo>
                      <a:lnTo>
                        <a:pt x="286" y="9"/>
                      </a:lnTo>
                      <a:lnTo>
                        <a:pt x="362" y="61"/>
                      </a:lnTo>
                      <a:lnTo>
                        <a:pt x="421" y="165"/>
                      </a:lnTo>
                      <a:lnTo>
                        <a:pt x="451" y="266"/>
                      </a:lnTo>
                      <a:lnTo>
                        <a:pt x="463" y="385"/>
                      </a:lnTo>
                      <a:lnTo>
                        <a:pt x="451" y="513"/>
                      </a:lnTo>
                      <a:lnTo>
                        <a:pt x="395" y="678"/>
                      </a:lnTo>
                      <a:lnTo>
                        <a:pt x="376" y="688"/>
                      </a:lnTo>
                      <a:lnTo>
                        <a:pt x="293" y="825"/>
                      </a:lnTo>
                      <a:lnTo>
                        <a:pt x="251" y="905"/>
                      </a:lnTo>
                      <a:lnTo>
                        <a:pt x="184" y="933"/>
                      </a:lnTo>
                      <a:lnTo>
                        <a:pt x="83" y="935"/>
                      </a:lnTo>
                      <a:lnTo>
                        <a:pt x="4" y="905"/>
                      </a:lnTo>
                      <a:lnTo>
                        <a:pt x="0" y="844"/>
                      </a:lnTo>
                      <a:lnTo>
                        <a:pt x="33" y="762"/>
                      </a:lnTo>
                      <a:lnTo>
                        <a:pt x="55" y="712"/>
                      </a:lnTo>
                      <a:lnTo>
                        <a:pt x="91" y="658"/>
                      </a:lnTo>
                      <a:lnTo>
                        <a:pt x="113" y="602"/>
                      </a:lnTo>
                      <a:lnTo>
                        <a:pt x="124" y="513"/>
                      </a:lnTo>
                      <a:lnTo>
                        <a:pt x="101" y="413"/>
                      </a:lnTo>
                      <a:lnTo>
                        <a:pt x="79" y="329"/>
                      </a:lnTo>
                      <a:lnTo>
                        <a:pt x="59" y="266"/>
                      </a:lnTo>
                      <a:lnTo>
                        <a:pt x="59" y="162"/>
                      </a:lnTo>
                      <a:lnTo>
                        <a:pt x="71" y="116"/>
                      </a:lnTo>
                      <a:lnTo>
                        <a:pt x="101" y="54"/>
                      </a:lnTo>
                      <a:lnTo>
                        <a:pt x="170" y="15"/>
                      </a:lnTo>
                      <a:lnTo>
                        <a:pt x="170" y="18"/>
                      </a:lnTo>
                      <a:lnTo>
                        <a:pt x="172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38" name="Freeform 14"/>
                <p:cNvSpPr>
                  <a:spLocks/>
                </p:cNvSpPr>
                <p:nvPr/>
              </p:nvSpPr>
              <p:spPr bwMode="auto">
                <a:xfrm>
                  <a:off x="2070" y="1902"/>
                  <a:ext cx="468" cy="560"/>
                </a:xfrm>
                <a:custGeom>
                  <a:avLst/>
                  <a:gdLst/>
                  <a:ahLst/>
                  <a:cxnLst>
                    <a:cxn ang="0">
                      <a:pos x="833" y="947"/>
                    </a:cxn>
                    <a:cxn ang="0">
                      <a:pos x="900" y="984"/>
                    </a:cxn>
                    <a:cxn ang="0">
                      <a:pos x="935" y="1031"/>
                    </a:cxn>
                    <a:cxn ang="0">
                      <a:pos x="928" y="1083"/>
                    </a:cxn>
                    <a:cxn ang="0">
                      <a:pos x="890" y="1119"/>
                    </a:cxn>
                    <a:cxn ang="0">
                      <a:pos x="848" y="1113"/>
                    </a:cxn>
                    <a:cxn ang="0">
                      <a:pos x="758" y="1048"/>
                    </a:cxn>
                    <a:cxn ang="0">
                      <a:pos x="618" y="917"/>
                    </a:cxn>
                    <a:cxn ang="0">
                      <a:pos x="493" y="782"/>
                    </a:cxn>
                    <a:cxn ang="0">
                      <a:pos x="396" y="654"/>
                    </a:cxn>
                    <a:cxn ang="0">
                      <a:pos x="317" y="531"/>
                    </a:cxn>
                    <a:cxn ang="0">
                      <a:pos x="259" y="406"/>
                    </a:cxn>
                    <a:cxn ang="0">
                      <a:pos x="222" y="287"/>
                    </a:cxn>
                    <a:cxn ang="0">
                      <a:pos x="210" y="232"/>
                    </a:cxn>
                    <a:cxn ang="0">
                      <a:pos x="113" y="191"/>
                    </a:cxn>
                    <a:cxn ang="0">
                      <a:pos x="0" y="176"/>
                    </a:cxn>
                    <a:cxn ang="0">
                      <a:pos x="6" y="156"/>
                    </a:cxn>
                    <a:cxn ang="0">
                      <a:pos x="113" y="159"/>
                    </a:cxn>
                    <a:cxn ang="0">
                      <a:pos x="158" y="159"/>
                    </a:cxn>
                    <a:cxn ang="0">
                      <a:pos x="113" y="122"/>
                    </a:cxn>
                    <a:cxn ang="0">
                      <a:pos x="64" y="85"/>
                    </a:cxn>
                    <a:cxn ang="0">
                      <a:pos x="34" y="72"/>
                    </a:cxn>
                    <a:cxn ang="0">
                      <a:pos x="56" y="48"/>
                    </a:cxn>
                    <a:cxn ang="0">
                      <a:pos x="97" y="85"/>
                    </a:cxn>
                    <a:cxn ang="0">
                      <a:pos x="188" y="113"/>
                    </a:cxn>
                    <a:cxn ang="0">
                      <a:pos x="188" y="63"/>
                    </a:cxn>
                    <a:cxn ang="0">
                      <a:pos x="165" y="18"/>
                    </a:cxn>
                    <a:cxn ang="0">
                      <a:pos x="165" y="0"/>
                    </a:cxn>
                    <a:cxn ang="0">
                      <a:pos x="188" y="0"/>
                    </a:cxn>
                    <a:cxn ang="0">
                      <a:pos x="226" y="63"/>
                    </a:cxn>
                    <a:cxn ang="0">
                      <a:pos x="259" y="113"/>
                    </a:cxn>
                    <a:cxn ang="0">
                      <a:pos x="293" y="63"/>
                    </a:cxn>
                    <a:cxn ang="0">
                      <a:pos x="301" y="3"/>
                    </a:cxn>
                    <a:cxn ang="0">
                      <a:pos x="335" y="3"/>
                    </a:cxn>
                    <a:cxn ang="0">
                      <a:pos x="324" y="113"/>
                    </a:cxn>
                    <a:cxn ang="0">
                      <a:pos x="259" y="202"/>
                    </a:cxn>
                    <a:cxn ang="0">
                      <a:pos x="271" y="314"/>
                    </a:cxn>
                    <a:cxn ang="0">
                      <a:pos x="327" y="440"/>
                    </a:cxn>
                    <a:cxn ang="0">
                      <a:pos x="414" y="562"/>
                    </a:cxn>
                    <a:cxn ang="0">
                      <a:pos x="528" y="706"/>
                    </a:cxn>
                    <a:cxn ang="0">
                      <a:pos x="633" y="816"/>
                    </a:cxn>
                    <a:cxn ang="0">
                      <a:pos x="754" y="908"/>
                    </a:cxn>
                    <a:cxn ang="0">
                      <a:pos x="833" y="947"/>
                    </a:cxn>
                  </a:cxnLst>
                  <a:rect l="0" t="0" r="r" b="b"/>
                  <a:pathLst>
                    <a:path w="935" h="1119">
                      <a:moveTo>
                        <a:pt x="833" y="947"/>
                      </a:moveTo>
                      <a:lnTo>
                        <a:pt x="900" y="984"/>
                      </a:lnTo>
                      <a:lnTo>
                        <a:pt x="935" y="1031"/>
                      </a:lnTo>
                      <a:lnTo>
                        <a:pt x="928" y="1083"/>
                      </a:lnTo>
                      <a:lnTo>
                        <a:pt x="890" y="1119"/>
                      </a:lnTo>
                      <a:lnTo>
                        <a:pt x="848" y="1113"/>
                      </a:lnTo>
                      <a:lnTo>
                        <a:pt x="758" y="1048"/>
                      </a:lnTo>
                      <a:lnTo>
                        <a:pt x="618" y="917"/>
                      </a:lnTo>
                      <a:lnTo>
                        <a:pt x="493" y="782"/>
                      </a:lnTo>
                      <a:lnTo>
                        <a:pt x="396" y="654"/>
                      </a:lnTo>
                      <a:lnTo>
                        <a:pt x="317" y="531"/>
                      </a:lnTo>
                      <a:lnTo>
                        <a:pt x="259" y="406"/>
                      </a:lnTo>
                      <a:lnTo>
                        <a:pt x="222" y="287"/>
                      </a:lnTo>
                      <a:lnTo>
                        <a:pt x="210" y="232"/>
                      </a:lnTo>
                      <a:lnTo>
                        <a:pt x="113" y="191"/>
                      </a:lnTo>
                      <a:lnTo>
                        <a:pt x="0" y="176"/>
                      </a:lnTo>
                      <a:lnTo>
                        <a:pt x="6" y="156"/>
                      </a:lnTo>
                      <a:lnTo>
                        <a:pt x="113" y="159"/>
                      </a:lnTo>
                      <a:lnTo>
                        <a:pt x="158" y="159"/>
                      </a:lnTo>
                      <a:lnTo>
                        <a:pt x="113" y="122"/>
                      </a:lnTo>
                      <a:lnTo>
                        <a:pt x="64" y="85"/>
                      </a:lnTo>
                      <a:lnTo>
                        <a:pt x="34" y="72"/>
                      </a:lnTo>
                      <a:lnTo>
                        <a:pt x="56" y="48"/>
                      </a:lnTo>
                      <a:lnTo>
                        <a:pt x="97" y="85"/>
                      </a:lnTo>
                      <a:lnTo>
                        <a:pt x="188" y="113"/>
                      </a:lnTo>
                      <a:lnTo>
                        <a:pt x="188" y="63"/>
                      </a:lnTo>
                      <a:lnTo>
                        <a:pt x="165" y="18"/>
                      </a:lnTo>
                      <a:lnTo>
                        <a:pt x="165" y="0"/>
                      </a:lnTo>
                      <a:lnTo>
                        <a:pt x="188" y="0"/>
                      </a:lnTo>
                      <a:lnTo>
                        <a:pt x="226" y="63"/>
                      </a:lnTo>
                      <a:lnTo>
                        <a:pt x="259" y="113"/>
                      </a:lnTo>
                      <a:lnTo>
                        <a:pt x="293" y="63"/>
                      </a:lnTo>
                      <a:lnTo>
                        <a:pt x="301" y="3"/>
                      </a:lnTo>
                      <a:lnTo>
                        <a:pt x="335" y="3"/>
                      </a:lnTo>
                      <a:lnTo>
                        <a:pt x="324" y="113"/>
                      </a:lnTo>
                      <a:lnTo>
                        <a:pt x="259" y="202"/>
                      </a:lnTo>
                      <a:lnTo>
                        <a:pt x="271" y="314"/>
                      </a:lnTo>
                      <a:lnTo>
                        <a:pt x="327" y="440"/>
                      </a:lnTo>
                      <a:lnTo>
                        <a:pt x="414" y="562"/>
                      </a:lnTo>
                      <a:lnTo>
                        <a:pt x="528" y="706"/>
                      </a:lnTo>
                      <a:lnTo>
                        <a:pt x="633" y="816"/>
                      </a:lnTo>
                      <a:lnTo>
                        <a:pt x="754" y="908"/>
                      </a:lnTo>
                      <a:lnTo>
                        <a:pt x="833" y="9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39" name="Freeform 15"/>
                <p:cNvSpPr>
                  <a:spLocks/>
                </p:cNvSpPr>
                <p:nvPr/>
              </p:nvSpPr>
              <p:spPr bwMode="auto">
                <a:xfrm>
                  <a:off x="2643" y="1711"/>
                  <a:ext cx="346" cy="724"/>
                </a:xfrm>
                <a:custGeom>
                  <a:avLst/>
                  <a:gdLst/>
                  <a:ahLst/>
                  <a:cxnLst>
                    <a:cxn ang="0">
                      <a:pos x="34" y="1341"/>
                    </a:cxn>
                    <a:cxn ang="0">
                      <a:pos x="102" y="1255"/>
                    </a:cxn>
                    <a:cxn ang="0">
                      <a:pos x="211" y="1118"/>
                    </a:cxn>
                    <a:cxn ang="0">
                      <a:pos x="261" y="989"/>
                    </a:cxn>
                    <a:cxn ang="0">
                      <a:pos x="324" y="777"/>
                    </a:cxn>
                    <a:cxn ang="0">
                      <a:pos x="381" y="595"/>
                    </a:cxn>
                    <a:cxn ang="0">
                      <a:pos x="405" y="438"/>
                    </a:cxn>
                    <a:cxn ang="0">
                      <a:pos x="442" y="258"/>
                    </a:cxn>
                    <a:cxn ang="0">
                      <a:pos x="431" y="184"/>
                    </a:cxn>
                    <a:cxn ang="0">
                      <a:pos x="363" y="126"/>
                    </a:cxn>
                    <a:cxn ang="0">
                      <a:pos x="324" y="64"/>
                    </a:cxn>
                    <a:cxn ang="0">
                      <a:pos x="351" y="37"/>
                    </a:cxn>
                    <a:cxn ang="0">
                      <a:pos x="381" y="89"/>
                    </a:cxn>
                    <a:cxn ang="0">
                      <a:pos x="431" y="117"/>
                    </a:cxn>
                    <a:cxn ang="0">
                      <a:pos x="431" y="74"/>
                    </a:cxn>
                    <a:cxn ang="0">
                      <a:pos x="431" y="0"/>
                    </a:cxn>
                    <a:cxn ang="0">
                      <a:pos x="453" y="0"/>
                    </a:cxn>
                    <a:cxn ang="0">
                      <a:pos x="472" y="74"/>
                    </a:cxn>
                    <a:cxn ang="0">
                      <a:pos x="488" y="111"/>
                    </a:cxn>
                    <a:cxn ang="0">
                      <a:pos x="543" y="55"/>
                    </a:cxn>
                    <a:cxn ang="0">
                      <a:pos x="567" y="0"/>
                    </a:cxn>
                    <a:cxn ang="0">
                      <a:pos x="601" y="24"/>
                    </a:cxn>
                    <a:cxn ang="0">
                      <a:pos x="567" y="83"/>
                    </a:cxn>
                    <a:cxn ang="0">
                      <a:pos x="533" y="137"/>
                    </a:cxn>
                    <a:cxn ang="0">
                      <a:pos x="630" y="119"/>
                    </a:cxn>
                    <a:cxn ang="0">
                      <a:pos x="680" y="92"/>
                    </a:cxn>
                    <a:cxn ang="0">
                      <a:pos x="691" y="111"/>
                    </a:cxn>
                    <a:cxn ang="0">
                      <a:pos x="642" y="144"/>
                    </a:cxn>
                    <a:cxn ang="0">
                      <a:pos x="585" y="163"/>
                    </a:cxn>
                    <a:cxn ang="0">
                      <a:pos x="529" y="202"/>
                    </a:cxn>
                    <a:cxn ang="0">
                      <a:pos x="495" y="273"/>
                    </a:cxn>
                    <a:cxn ang="0">
                      <a:pos x="460" y="394"/>
                    </a:cxn>
                    <a:cxn ang="0">
                      <a:pos x="427" y="588"/>
                    </a:cxn>
                    <a:cxn ang="0">
                      <a:pos x="393" y="744"/>
                    </a:cxn>
                    <a:cxn ang="0">
                      <a:pos x="351" y="891"/>
                    </a:cxn>
                    <a:cxn ang="0">
                      <a:pos x="302" y="1054"/>
                    </a:cxn>
                    <a:cxn ang="0">
                      <a:pos x="245" y="1201"/>
                    </a:cxn>
                    <a:cxn ang="0">
                      <a:pos x="166" y="1324"/>
                    </a:cxn>
                    <a:cxn ang="0">
                      <a:pos x="87" y="1412"/>
                    </a:cxn>
                    <a:cxn ang="0">
                      <a:pos x="30" y="1449"/>
                    </a:cxn>
                    <a:cxn ang="0">
                      <a:pos x="8" y="1430"/>
                    </a:cxn>
                    <a:cxn ang="0">
                      <a:pos x="0" y="1393"/>
                    </a:cxn>
                    <a:cxn ang="0">
                      <a:pos x="34" y="1341"/>
                    </a:cxn>
                  </a:cxnLst>
                  <a:rect l="0" t="0" r="r" b="b"/>
                  <a:pathLst>
                    <a:path w="691" h="1449">
                      <a:moveTo>
                        <a:pt x="34" y="1341"/>
                      </a:moveTo>
                      <a:lnTo>
                        <a:pt x="102" y="1255"/>
                      </a:lnTo>
                      <a:lnTo>
                        <a:pt x="211" y="1118"/>
                      </a:lnTo>
                      <a:lnTo>
                        <a:pt x="261" y="989"/>
                      </a:lnTo>
                      <a:lnTo>
                        <a:pt x="324" y="777"/>
                      </a:lnTo>
                      <a:lnTo>
                        <a:pt x="381" y="595"/>
                      </a:lnTo>
                      <a:lnTo>
                        <a:pt x="405" y="438"/>
                      </a:lnTo>
                      <a:lnTo>
                        <a:pt x="442" y="258"/>
                      </a:lnTo>
                      <a:lnTo>
                        <a:pt x="431" y="184"/>
                      </a:lnTo>
                      <a:lnTo>
                        <a:pt x="363" y="126"/>
                      </a:lnTo>
                      <a:lnTo>
                        <a:pt x="324" y="64"/>
                      </a:lnTo>
                      <a:lnTo>
                        <a:pt x="351" y="37"/>
                      </a:lnTo>
                      <a:lnTo>
                        <a:pt x="381" y="89"/>
                      </a:lnTo>
                      <a:lnTo>
                        <a:pt x="431" y="117"/>
                      </a:lnTo>
                      <a:lnTo>
                        <a:pt x="431" y="74"/>
                      </a:lnTo>
                      <a:lnTo>
                        <a:pt x="431" y="0"/>
                      </a:lnTo>
                      <a:lnTo>
                        <a:pt x="453" y="0"/>
                      </a:lnTo>
                      <a:lnTo>
                        <a:pt x="472" y="74"/>
                      </a:lnTo>
                      <a:lnTo>
                        <a:pt x="488" y="111"/>
                      </a:lnTo>
                      <a:lnTo>
                        <a:pt x="543" y="55"/>
                      </a:lnTo>
                      <a:lnTo>
                        <a:pt x="567" y="0"/>
                      </a:lnTo>
                      <a:lnTo>
                        <a:pt x="601" y="24"/>
                      </a:lnTo>
                      <a:lnTo>
                        <a:pt x="567" y="83"/>
                      </a:lnTo>
                      <a:lnTo>
                        <a:pt x="533" y="137"/>
                      </a:lnTo>
                      <a:lnTo>
                        <a:pt x="630" y="119"/>
                      </a:lnTo>
                      <a:lnTo>
                        <a:pt x="680" y="92"/>
                      </a:lnTo>
                      <a:lnTo>
                        <a:pt x="691" y="111"/>
                      </a:lnTo>
                      <a:lnTo>
                        <a:pt x="642" y="144"/>
                      </a:lnTo>
                      <a:lnTo>
                        <a:pt x="585" y="163"/>
                      </a:lnTo>
                      <a:lnTo>
                        <a:pt x="529" y="202"/>
                      </a:lnTo>
                      <a:lnTo>
                        <a:pt x="495" y="273"/>
                      </a:lnTo>
                      <a:lnTo>
                        <a:pt x="460" y="394"/>
                      </a:lnTo>
                      <a:lnTo>
                        <a:pt x="427" y="588"/>
                      </a:lnTo>
                      <a:lnTo>
                        <a:pt x="393" y="744"/>
                      </a:lnTo>
                      <a:lnTo>
                        <a:pt x="351" y="891"/>
                      </a:lnTo>
                      <a:lnTo>
                        <a:pt x="302" y="1054"/>
                      </a:lnTo>
                      <a:lnTo>
                        <a:pt x="245" y="1201"/>
                      </a:lnTo>
                      <a:lnTo>
                        <a:pt x="166" y="1324"/>
                      </a:lnTo>
                      <a:lnTo>
                        <a:pt x="87" y="1412"/>
                      </a:lnTo>
                      <a:lnTo>
                        <a:pt x="30" y="1449"/>
                      </a:lnTo>
                      <a:lnTo>
                        <a:pt x="8" y="1430"/>
                      </a:lnTo>
                      <a:lnTo>
                        <a:pt x="0" y="1393"/>
                      </a:lnTo>
                      <a:lnTo>
                        <a:pt x="34" y="134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40" name="Freeform 16"/>
                <p:cNvSpPr>
                  <a:spLocks/>
                </p:cNvSpPr>
                <p:nvPr/>
              </p:nvSpPr>
              <p:spPr bwMode="auto">
                <a:xfrm>
                  <a:off x="2276" y="2749"/>
                  <a:ext cx="275" cy="530"/>
                </a:xfrm>
                <a:custGeom>
                  <a:avLst/>
                  <a:gdLst/>
                  <a:ahLst/>
                  <a:cxnLst>
                    <a:cxn ang="0">
                      <a:pos x="347" y="153"/>
                    </a:cxn>
                    <a:cxn ang="0">
                      <a:pos x="396" y="88"/>
                    </a:cxn>
                    <a:cxn ang="0">
                      <a:pos x="471" y="0"/>
                    </a:cxn>
                    <a:cxn ang="0">
                      <a:pos x="544" y="8"/>
                    </a:cxn>
                    <a:cxn ang="0">
                      <a:pos x="552" y="79"/>
                    </a:cxn>
                    <a:cxn ang="0">
                      <a:pos x="528" y="119"/>
                    </a:cxn>
                    <a:cxn ang="0">
                      <a:pos x="483" y="164"/>
                    </a:cxn>
                    <a:cxn ang="0">
                      <a:pos x="392" y="229"/>
                    </a:cxn>
                    <a:cxn ang="0">
                      <a:pos x="325" y="292"/>
                    </a:cxn>
                    <a:cxn ang="0">
                      <a:pos x="291" y="348"/>
                    </a:cxn>
                    <a:cxn ang="0">
                      <a:pos x="256" y="418"/>
                    </a:cxn>
                    <a:cxn ang="0">
                      <a:pos x="268" y="510"/>
                    </a:cxn>
                    <a:cxn ang="0">
                      <a:pos x="329" y="567"/>
                    </a:cxn>
                    <a:cxn ang="0">
                      <a:pos x="374" y="656"/>
                    </a:cxn>
                    <a:cxn ang="0">
                      <a:pos x="392" y="751"/>
                    </a:cxn>
                    <a:cxn ang="0">
                      <a:pos x="404" y="867"/>
                    </a:cxn>
                    <a:cxn ang="0">
                      <a:pos x="384" y="977"/>
                    </a:cxn>
                    <a:cxn ang="0">
                      <a:pos x="329" y="1005"/>
                    </a:cxn>
                    <a:cxn ang="0">
                      <a:pos x="268" y="996"/>
                    </a:cxn>
                    <a:cxn ang="0">
                      <a:pos x="177" y="1014"/>
                    </a:cxn>
                    <a:cxn ang="0">
                      <a:pos x="86" y="1059"/>
                    </a:cxn>
                    <a:cxn ang="0">
                      <a:pos x="42" y="1050"/>
                    </a:cxn>
                    <a:cxn ang="0">
                      <a:pos x="0" y="1014"/>
                    </a:cxn>
                    <a:cxn ang="0">
                      <a:pos x="18" y="996"/>
                    </a:cxn>
                    <a:cxn ang="0">
                      <a:pos x="68" y="981"/>
                    </a:cxn>
                    <a:cxn ang="0">
                      <a:pos x="181" y="959"/>
                    </a:cxn>
                    <a:cxn ang="0">
                      <a:pos x="283" y="959"/>
                    </a:cxn>
                    <a:cxn ang="0">
                      <a:pos x="317" y="959"/>
                    </a:cxn>
                    <a:cxn ang="0">
                      <a:pos x="339" y="931"/>
                    </a:cxn>
                    <a:cxn ang="0">
                      <a:pos x="351" y="877"/>
                    </a:cxn>
                    <a:cxn ang="0">
                      <a:pos x="336" y="767"/>
                    </a:cxn>
                    <a:cxn ang="0">
                      <a:pos x="301" y="660"/>
                    </a:cxn>
                    <a:cxn ang="0">
                      <a:pos x="249" y="602"/>
                    </a:cxn>
                    <a:cxn ang="0">
                      <a:pos x="200" y="546"/>
                    </a:cxn>
                    <a:cxn ang="0">
                      <a:pos x="169" y="467"/>
                    </a:cxn>
                    <a:cxn ang="0">
                      <a:pos x="177" y="385"/>
                    </a:cxn>
                    <a:cxn ang="0">
                      <a:pos x="214" y="303"/>
                    </a:cxn>
                    <a:cxn ang="0">
                      <a:pos x="279" y="229"/>
                    </a:cxn>
                    <a:cxn ang="0">
                      <a:pos x="347" y="153"/>
                    </a:cxn>
                  </a:cxnLst>
                  <a:rect l="0" t="0" r="r" b="b"/>
                  <a:pathLst>
                    <a:path w="552" h="1059">
                      <a:moveTo>
                        <a:pt x="347" y="153"/>
                      </a:moveTo>
                      <a:lnTo>
                        <a:pt x="396" y="88"/>
                      </a:lnTo>
                      <a:lnTo>
                        <a:pt x="471" y="0"/>
                      </a:lnTo>
                      <a:lnTo>
                        <a:pt x="544" y="8"/>
                      </a:lnTo>
                      <a:lnTo>
                        <a:pt x="552" y="79"/>
                      </a:lnTo>
                      <a:lnTo>
                        <a:pt x="528" y="119"/>
                      </a:lnTo>
                      <a:lnTo>
                        <a:pt x="483" y="164"/>
                      </a:lnTo>
                      <a:lnTo>
                        <a:pt x="392" y="229"/>
                      </a:lnTo>
                      <a:lnTo>
                        <a:pt x="325" y="292"/>
                      </a:lnTo>
                      <a:lnTo>
                        <a:pt x="291" y="348"/>
                      </a:lnTo>
                      <a:lnTo>
                        <a:pt x="256" y="418"/>
                      </a:lnTo>
                      <a:lnTo>
                        <a:pt x="268" y="510"/>
                      </a:lnTo>
                      <a:lnTo>
                        <a:pt x="329" y="567"/>
                      </a:lnTo>
                      <a:lnTo>
                        <a:pt x="374" y="656"/>
                      </a:lnTo>
                      <a:lnTo>
                        <a:pt x="392" y="751"/>
                      </a:lnTo>
                      <a:lnTo>
                        <a:pt x="404" y="867"/>
                      </a:lnTo>
                      <a:lnTo>
                        <a:pt x="384" y="977"/>
                      </a:lnTo>
                      <a:lnTo>
                        <a:pt x="329" y="1005"/>
                      </a:lnTo>
                      <a:lnTo>
                        <a:pt x="268" y="996"/>
                      </a:lnTo>
                      <a:lnTo>
                        <a:pt x="177" y="1014"/>
                      </a:lnTo>
                      <a:lnTo>
                        <a:pt x="86" y="1059"/>
                      </a:lnTo>
                      <a:lnTo>
                        <a:pt x="42" y="1050"/>
                      </a:lnTo>
                      <a:lnTo>
                        <a:pt x="0" y="1014"/>
                      </a:lnTo>
                      <a:lnTo>
                        <a:pt x="18" y="996"/>
                      </a:lnTo>
                      <a:lnTo>
                        <a:pt x="68" y="981"/>
                      </a:lnTo>
                      <a:lnTo>
                        <a:pt x="181" y="959"/>
                      </a:lnTo>
                      <a:lnTo>
                        <a:pt x="283" y="959"/>
                      </a:lnTo>
                      <a:lnTo>
                        <a:pt x="317" y="959"/>
                      </a:lnTo>
                      <a:lnTo>
                        <a:pt x="339" y="931"/>
                      </a:lnTo>
                      <a:lnTo>
                        <a:pt x="351" y="877"/>
                      </a:lnTo>
                      <a:lnTo>
                        <a:pt x="336" y="767"/>
                      </a:lnTo>
                      <a:lnTo>
                        <a:pt x="301" y="660"/>
                      </a:lnTo>
                      <a:lnTo>
                        <a:pt x="249" y="602"/>
                      </a:lnTo>
                      <a:lnTo>
                        <a:pt x="200" y="546"/>
                      </a:lnTo>
                      <a:lnTo>
                        <a:pt x="169" y="467"/>
                      </a:lnTo>
                      <a:lnTo>
                        <a:pt x="177" y="385"/>
                      </a:lnTo>
                      <a:lnTo>
                        <a:pt x="214" y="303"/>
                      </a:lnTo>
                      <a:lnTo>
                        <a:pt x="279" y="229"/>
                      </a:lnTo>
                      <a:lnTo>
                        <a:pt x="347" y="1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41" name="Freeform 17"/>
                <p:cNvSpPr>
                  <a:spLocks/>
                </p:cNvSpPr>
                <p:nvPr/>
              </p:nvSpPr>
              <p:spPr bwMode="auto">
                <a:xfrm>
                  <a:off x="2543" y="2761"/>
                  <a:ext cx="236" cy="517"/>
                </a:xfrm>
                <a:custGeom>
                  <a:avLst/>
                  <a:gdLst/>
                  <a:ahLst/>
                  <a:cxnLst>
                    <a:cxn ang="0">
                      <a:pos x="193" y="164"/>
                    </a:cxn>
                    <a:cxn ang="0">
                      <a:pos x="87" y="125"/>
                    </a:cxn>
                    <a:cxn ang="0">
                      <a:pos x="23" y="91"/>
                    </a:cxn>
                    <a:cxn ang="0">
                      <a:pos x="0" y="43"/>
                    </a:cxn>
                    <a:cxn ang="0">
                      <a:pos x="35" y="9"/>
                    </a:cxn>
                    <a:cxn ang="0">
                      <a:pos x="110" y="0"/>
                    </a:cxn>
                    <a:cxn ang="0">
                      <a:pos x="167" y="15"/>
                    </a:cxn>
                    <a:cxn ang="0">
                      <a:pos x="280" y="106"/>
                    </a:cxn>
                    <a:cxn ang="0">
                      <a:pos x="383" y="180"/>
                    </a:cxn>
                    <a:cxn ang="0">
                      <a:pos x="438" y="263"/>
                    </a:cxn>
                    <a:cxn ang="0">
                      <a:pos x="454" y="327"/>
                    </a:cxn>
                    <a:cxn ang="0">
                      <a:pos x="472" y="404"/>
                    </a:cxn>
                    <a:cxn ang="0">
                      <a:pos x="462" y="493"/>
                    </a:cxn>
                    <a:cxn ang="0">
                      <a:pos x="383" y="597"/>
                    </a:cxn>
                    <a:cxn ang="0">
                      <a:pos x="314" y="670"/>
                    </a:cxn>
                    <a:cxn ang="0">
                      <a:pos x="250" y="759"/>
                    </a:cxn>
                    <a:cxn ang="0">
                      <a:pos x="201" y="805"/>
                    </a:cxn>
                    <a:cxn ang="0">
                      <a:pos x="159" y="850"/>
                    </a:cxn>
                    <a:cxn ang="0">
                      <a:pos x="159" y="878"/>
                    </a:cxn>
                    <a:cxn ang="0">
                      <a:pos x="201" y="887"/>
                    </a:cxn>
                    <a:cxn ang="0">
                      <a:pos x="284" y="900"/>
                    </a:cxn>
                    <a:cxn ang="0">
                      <a:pos x="371" y="928"/>
                    </a:cxn>
                    <a:cxn ang="0">
                      <a:pos x="442" y="980"/>
                    </a:cxn>
                    <a:cxn ang="0">
                      <a:pos x="428" y="1010"/>
                    </a:cxn>
                    <a:cxn ang="0">
                      <a:pos x="363" y="1034"/>
                    </a:cxn>
                    <a:cxn ang="0">
                      <a:pos x="314" y="1010"/>
                    </a:cxn>
                    <a:cxn ang="0">
                      <a:pos x="261" y="963"/>
                    </a:cxn>
                    <a:cxn ang="0">
                      <a:pos x="201" y="936"/>
                    </a:cxn>
                    <a:cxn ang="0">
                      <a:pos x="148" y="924"/>
                    </a:cxn>
                    <a:cxn ang="0">
                      <a:pos x="102" y="917"/>
                    </a:cxn>
                    <a:cxn ang="0">
                      <a:pos x="65" y="909"/>
                    </a:cxn>
                    <a:cxn ang="0">
                      <a:pos x="53" y="896"/>
                    </a:cxn>
                    <a:cxn ang="0">
                      <a:pos x="57" y="869"/>
                    </a:cxn>
                    <a:cxn ang="0">
                      <a:pos x="126" y="813"/>
                    </a:cxn>
                    <a:cxn ang="0">
                      <a:pos x="239" y="713"/>
                    </a:cxn>
                    <a:cxn ang="0">
                      <a:pos x="337" y="578"/>
                    </a:cxn>
                    <a:cxn ang="0">
                      <a:pos x="375" y="511"/>
                    </a:cxn>
                    <a:cxn ang="0">
                      <a:pos x="397" y="437"/>
                    </a:cxn>
                    <a:cxn ang="0">
                      <a:pos x="393" y="346"/>
                    </a:cxn>
                    <a:cxn ang="0">
                      <a:pos x="351" y="272"/>
                    </a:cxn>
                    <a:cxn ang="0">
                      <a:pos x="292" y="211"/>
                    </a:cxn>
                    <a:cxn ang="0">
                      <a:pos x="193" y="164"/>
                    </a:cxn>
                  </a:cxnLst>
                  <a:rect l="0" t="0" r="r" b="b"/>
                  <a:pathLst>
                    <a:path w="472" h="1034">
                      <a:moveTo>
                        <a:pt x="193" y="164"/>
                      </a:moveTo>
                      <a:lnTo>
                        <a:pt x="87" y="125"/>
                      </a:lnTo>
                      <a:lnTo>
                        <a:pt x="23" y="91"/>
                      </a:lnTo>
                      <a:lnTo>
                        <a:pt x="0" y="43"/>
                      </a:lnTo>
                      <a:lnTo>
                        <a:pt x="35" y="9"/>
                      </a:lnTo>
                      <a:lnTo>
                        <a:pt x="110" y="0"/>
                      </a:lnTo>
                      <a:lnTo>
                        <a:pt x="167" y="15"/>
                      </a:lnTo>
                      <a:lnTo>
                        <a:pt x="280" y="106"/>
                      </a:lnTo>
                      <a:lnTo>
                        <a:pt x="383" y="180"/>
                      </a:lnTo>
                      <a:lnTo>
                        <a:pt x="438" y="263"/>
                      </a:lnTo>
                      <a:lnTo>
                        <a:pt x="454" y="327"/>
                      </a:lnTo>
                      <a:lnTo>
                        <a:pt x="472" y="404"/>
                      </a:lnTo>
                      <a:lnTo>
                        <a:pt x="462" y="493"/>
                      </a:lnTo>
                      <a:lnTo>
                        <a:pt x="383" y="597"/>
                      </a:lnTo>
                      <a:lnTo>
                        <a:pt x="314" y="670"/>
                      </a:lnTo>
                      <a:lnTo>
                        <a:pt x="250" y="759"/>
                      </a:lnTo>
                      <a:lnTo>
                        <a:pt x="201" y="805"/>
                      </a:lnTo>
                      <a:lnTo>
                        <a:pt x="159" y="850"/>
                      </a:lnTo>
                      <a:lnTo>
                        <a:pt x="159" y="878"/>
                      </a:lnTo>
                      <a:lnTo>
                        <a:pt x="201" y="887"/>
                      </a:lnTo>
                      <a:lnTo>
                        <a:pt x="284" y="900"/>
                      </a:lnTo>
                      <a:lnTo>
                        <a:pt x="371" y="928"/>
                      </a:lnTo>
                      <a:lnTo>
                        <a:pt x="442" y="980"/>
                      </a:lnTo>
                      <a:lnTo>
                        <a:pt x="428" y="1010"/>
                      </a:lnTo>
                      <a:lnTo>
                        <a:pt x="363" y="1034"/>
                      </a:lnTo>
                      <a:lnTo>
                        <a:pt x="314" y="1010"/>
                      </a:lnTo>
                      <a:lnTo>
                        <a:pt x="261" y="963"/>
                      </a:lnTo>
                      <a:lnTo>
                        <a:pt x="201" y="936"/>
                      </a:lnTo>
                      <a:lnTo>
                        <a:pt x="148" y="924"/>
                      </a:lnTo>
                      <a:lnTo>
                        <a:pt x="102" y="917"/>
                      </a:lnTo>
                      <a:lnTo>
                        <a:pt x="65" y="909"/>
                      </a:lnTo>
                      <a:lnTo>
                        <a:pt x="53" y="896"/>
                      </a:lnTo>
                      <a:lnTo>
                        <a:pt x="57" y="869"/>
                      </a:lnTo>
                      <a:lnTo>
                        <a:pt x="126" y="813"/>
                      </a:lnTo>
                      <a:lnTo>
                        <a:pt x="239" y="713"/>
                      </a:lnTo>
                      <a:lnTo>
                        <a:pt x="337" y="578"/>
                      </a:lnTo>
                      <a:lnTo>
                        <a:pt x="375" y="511"/>
                      </a:lnTo>
                      <a:lnTo>
                        <a:pt x="397" y="437"/>
                      </a:lnTo>
                      <a:lnTo>
                        <a:pt x="393" y="346"/>
                      </a:lnTo>
                      <a:lnTo>
                        <a:pt x="351" y="272"/>
                      </a:lnTo>
                      <a:lnTo>
                        <a:pt x="292" y="211"/>
                      </a:lnTo>
                      <a:lnTo>
                        <a:pt x="193" y="16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</p:grpSp>
        <p:grpSp>
          <p:nvGrpSpPr>
            <p:cNvPr id="8" name="Group 30"/>
            <p:cNvGrpSpPr>
              <a:grpSpLocks/>
            </p:cNvGrpSpPr>
            <p:nvPr/>
          </p:nvGrpSpPr>
          <p:grpSpPr bwMode="auto">
            <a:xfrm>
              <a:off x="4760913" y="3421063"/>
              <a:ext cx="857250" cy="1085850"/>
              <a:chOff x="2999" y="2155"/>
              <a:chExt cx="540" cy="684"/>
            </a:xfrm>
          </p:grpSpPr>
          <p:sp>
            <p:nvSpPr>
              <p:cNvPr id="1044" name="Freeform 20"/>
              <p:cNvSpPr>
                <a:spLocks/>
              </p:cNvSpPr>
              <p:nvPr/>
            </p:nvSpPr>
            <p:spPr bwMode="auto">
              <a:xfrm>
                <a:off x="2999" y="2155"/>
                <a:ext cx="540" cy="684"/>
              </a:xfrm>
              <a:custGeom>
                <a:avLst/>
                <a:gdLst/>
                <a:ahLst/>
                <a:cxnLst>
                  <a:cxn ang="0">
                    <a:pos x="158" y="0"/>
                  </a:cxn>
                  <a:cxn ang="0">
                    <a:pos x="93" y="104"/>
                  </a:cxn>
                  <a:cxn ang="0">
                    <a:pos x="56" y="193"/>
                  </a:cxn>
                  <a:cxn ang="0">
                    <a:pos x="22" y="288"/>
                  </a:cxn>
                  <a:cxn ang="0">
                    <a:pos x="0" y="361"/>
                  </a:cxn>
                  <a:cxn ang="0">
                    <a:pos x="26" y="468"/>
                  </a:cxn>
                  <a:cxn ang="0">
                    <a:pos x="105" y="532"/>
                  </a:cxn>
                  <a:cxn ang="0">
                    <a:pos x="170" y="596"/>
                  </a:cxn>
                  <a:cxn ang="0">
                    <a:pos x="146" y="764"/>
                  </a:cxn>
                  <a:cxn ang="0">
                    <a:pos x="113" y="994"/>
                  </a:cxn>
                  <a:cxn ang="0">
                    <a:pos x="139" y="1238"/>
                  </a:cxn>
                  <a:cxn ang="0">
                    <a:pos x="172" y="1349"/>
                  </a:cxn>
                  <a:cxn ang="0">
                    <a:pos x="320" y="1312"/>
                  </a:cxn>
                  <a:cxn ang="0">
                    <a:pos x="423" y="1305"/>
                  </a:cxn>
                  <a:cxn ang="0">
                    <a:pos x="577" y="1312"/>
                  </a:cxn>
                  <a:cxn ang="0">
                    <a:pos x="713" y="1352"/>
                  </a:cxn>
                  <a:cxn ang="0">
                    <a:pos x="793" y="1368"/>
                  </a:cxn>
                  <a:cxn ang="0">
                    <a:pos x="793" y="1275"/>
                  </a:cxn>
                  <a:cxn ang="0">
                    <a:pos x="774" y="1101"/>
                  </a:cxn>
                  <a:cxn ang="0">
                    <a:pos x="739" y="930"/>
                  </a:cxn>
                  <a:cxn ang="0">
                    <a:pos x="713" y="762"/>
                  </a:cxn>
                  <a:cxn ang="0">
                    <a:pos x="702" y="700"/>
                  </a:cxn>
                  <a:cxn ang="0">
                    <a:pos x="747" y="673"/>
                  </a:cxn>
                  <a:cxn ang="0">
                    <a:pos x="872" y="706"/>
                  </a:cxn>
                  <a:cxn ang="0">
                    <a:pos x="986" y="736"/>
                  </a:cxn>
                  <a:cxn ang="0">
                    <a:pos x="1042" y="783"/>
                  </a:cxn>
                  <a:cxn ang="0">
                    <a:pos x="1046" y="691"/>
                  </a:cxn>
                  <a:cxn ang="0">
                    <a:pos x="1081" y="578"/>
                  </a:cxn>
                  <a:cxn ang="0">
                    <a:pos x="940" y="498"/>
                  </a:cxn>
                  <a:cxn ang="0">
                    <a:pos x="826" y="440"/>
                  </a:cxn>
                  <a:cxn ang="0">
                    <a:pos x="725" y="407"/>
                  </a:cxn>
                  <a:cxn ang="0">
                    <a:pos x="646" y="385"/>
                  </a:cxn>
                  <a:cxn ang="0">
                    <a:pos x="569" y="385"/>
                  </a:cxn>
                  <a:cxn ang="0">
                    <a:pos x="514" y="394"/>
                  </a:cxn>
                  <a:cxn ang="0">
                    <a:pos x="441" y="385"/>
                  </a:cxn>
                  <a:cxn ang="0">
                    <a:pos x="377" y="340"/>
                  </a:cxn>
                  <a:cxn ang="0">
                    <a:pos x="320" y="266"/>
                  </a:cxn>
                  <a:cxn ang="0">
                    <a:pos x="271" y="201"/>
                  </a:cxn>
                  <a:cxn ang="0">
                    <a:pos x="218" y="85"/>
                  </a:cxn>
                  <a:cxn ang="0">
                    <a:pos x="158" y="0"/>
                  </a:cxn>
                </a:cxnLst>
                <a:rect l="0" t="0" r="r" b="b"/>
                <a:pathLst>
                  <a:path w="1081" h="1368">
                    <a:moveTo>
                      <a:pt x="158" y="0"/>
                    </a:moveTo>
                    <a:lnTo>
                      <a:pt x="93" y="104"/>
                    </a:lnTo>
                    <a:lnTo>
                      <a:pt x="56" y="193"/>
                    </a:lnTo>
                    <a:lnTo>
                      <a:pt x="22" y="288"/>
                    </a:lnTo>
                    <a:lnTo>
                      <a:pt x="0" y="361"/>
                    </a:lnTo>
                    <a:lnTo>
                      <a:pt x="26" y="468"/>
                    </a:lnTo>
                    <a:lnTo>
                      <a:pt x="105" y="532"/>
                    </a:lnTo>
                    <a:lnTo>
                      <a:pt x="170" y="596"/>
                    </a:lnTo>
                    <a:lnTo>
                      <a:pt x="146" y="764"/>
                    </a:lnTo>
                    <a:lnTo>
                      <a:pt x="113" y="994"/>
                    </a:lnTo>
                    <a:lnTo>
                      <a:pt x="139" y="1238"/>
                    </a:lnTo>
                    <a:lnTo>
                      <a:pt x="172" y="1349"/>
                    </a:lnTo>
                    <a:lnTo>
                      <a:pt x="320" y="1312"/>
                    </a:lnTo>
                    <a:lnTo>
                      <a:pt x="423" y="1305"/>
                    </a:lnTo>
                    <a:lnTo>
                      <a:pt x="577" y="1312"/>
                    </a:lnTo>
                    <a:lnTo>
                      <a:pt x="713" y="1352"/>
                    </a:lnTo>
                    <a:lnTo>
                      <a:pt x="793" y="1368"/>
                    </a:lnTo>
                    <a:lnTo>
                      <a:pt x="793" y="1275"/>
                    </a:lnTo>
                    <a:lnTo>
                      <a:pt x="774" y="1101"/>
                    </a:lnTo>
                    <a:lnTo>
                      <a:pt x="739" y="930"/>
                    </a:lnTo>
                    <a:lnTo>
                      <a:pt x="713" y="762"/>
                    </a:lnTo>
                    <a:lnTo>
                      <a:pt x="702" y="700"/>
                    </a:lnTo>
                    <a:lnTo>
                      <a:pt x="747" y="673"/>
                    </a:lnTo>
                    <a:lnTo>
                      <a:pt x="872" y="706"/>
                    </a:lnTo>
                    <a:lnTo>
                      <a:pt x="986" y="736"/>
                    </a:lnTo>
                    <a:lnTo>
                      <a:pt x="1042" y="783"/>
                    </a:lnTo>
                    <a:lnTo>
                      <a:pt x="1046" y="691"/>
                    </a:lnTo>
                    <a:lnTo>
                      <a:pt x="1081" y="578"/>
                    </a:lnTo>
                    <a:lnTo>
                      <a:pt x="940" y="498"/>
                    </a:lnTo>
                    <a:lnTo>
                      <a:pt x="826" y="440"/>
                    </a:lnTo>
                    <a:lnTo>
                      <a:pt x="725" y="407"/>
                    </a:lnTo>
                    <a:lnTo>
                      <a:pt x="646" y="385"/>
                    </a:lnTo>
                    <a:lnTo>
                      <a:pt x="569" y="385"/>
                    </a:lnTo>
                    <a:lnTo>
                      <a:pt x="514" y="394"/>
                    </a:lnTo>
                    <a:lnTo>
                      <a:pt x="441" y="385"/>
                    </a:lnTo>
                    <a:lnTo>
                      <a:pt x="377" y="340"/>
                    </a:lnTo>
                    <a:lnTo>
                      <a:pt x="320" y="266"/>
                    </a:lnTo>
                    <a:lnTo>
                      <a:pt x="271" y="201"/>
                    </a:lnTo>
                    <a:lnTo>
                      <a:pt x="218" y="85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rgbClr val="F8F8F8"/>
              </a:solidFill>
              <a:ln w="1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grpSp>
            <p:nvGrpSpPr>
              <p:cNvPr id="9" name="Group 29"/>
              <p:cNvGrpSpPr>
                <a:grpSpLocks/>
              </p:cNvGrpSpPr>
              <p:nvPr/>
            </p:nvGrpSpPr>
            <p:grpSpPr bwMode="auto">
              <a:xfrm>
                <a:off x="3030" y="2195"/>
                <a:ext cx="481" cy="624"/>
                <a:chOff x="3030" y="2195"/>
                <a:chExt cx="481" cy="624"/>
              </a:xfrm>
            </p:grpSpPr>
            <p:sp>
              <p:nvSpPr>
                <p:cNvPr id="1045" name="Freeform 21"/>
                <p:cNvSpPr>
                  <a:spLocks/>
                </p:cNvSpPr>
                <p:nvPr/>
              </p:nvSpPr>
              <p:spPr bwMode="auto">
                <a:xfrm>
                  <a:off x="3030" y="2195"/>
                  <a:ext cx="90" cy="208"/>
                </a:xfrm>
                <a:custGeom>
                  <a:avLst/>
                  <a:gdLst/>
                  <a:ahLst/>
                  <a:cxnLst>
                    <a:cxn ang="0">
                      <a:pos x="0" y="368"/>
                    </a:cxn>
                    <a:cxn ang="0">
                      <a:pos x="12" y="276"/>
                    </a:cxn>
                    <a:cxn ang="0">
                      <a:pos x="52" y="177"/>
                    </a:cxn>
                    <a:cxn ang="0">
                      <a:pos x="86" y="95"/>
                    </a:cxn>
                    <a:cxn ang="0">
                      <a:pos x="112" y="30"/>
                    </a:cxn>
                    <a:cxn ang="0">
                      <a:pos x="145" y="0"/>
                    </a:cxn>
                    <a:cxn ang="0">
                      <a:pos x="179" y="18"/>
                    </a:cxn>
                    <a:cxn ang="0">
                      <a:pos x="131" y="113"/>
                    </a:cxn>
                    <a:cxn ang="0">
                      <a:pos x="75" y="240"/>
                    </a:cxn>
                    <a:cxn ang="0">
                      <a:pos x="42" y="352"/>
                    </a:cxn>
                    <a:cxn ang="0">
                      <a:pos x="42" y="414"/>
                    </a:cxn>
                    <a:cxn ang="0">
                      <a:pos x="0" y="414"/>
                    </a:cxn>
                    <a:cxn ang="0">
                      <a:pos x="0" y="341"/>
                    </a:cxn>
                    <a:cxn ang="0">
                      <a:pos x="0" y="368"/>
                    </a:cxn>
                  </a:cxnLst>
                  <a:rect l="0" t="0" r="r" b="b"/>
                  <a:pathLst>
                    <a:path w="179" h="414">
                      <a:moveTo>
                        <a:pt x="0" y="368"/>
                      </a:moveTo>
                      <a:lnTo>
                        <a:pt x="12" y="276"/>
                      </a:lnTo>
                      <a:lnTo>
                        <a:pt x="52" y="177"/>
                      </a:lnTo>
                      <a:lnTo>
                        <a:pt x="86" y="95"/>
                      </a:lnTo>
                      <a:lnTo>
                        <a:pt x="112" y="30"/>
                      </a:lnTo>
                      <a:lnTo>
                        <a:pt x="145" y="0"/>
                      </a:lnTo>
                      <a:lnTo>
                        <a:pt x="179" y="18"/>
                      </a:lnTo>
                      <a:lnTo>
                        <a:pt x="131" y="113"/>
                      </a:lnTo>
                      <a:lnTo>
                        <a:pt x="75" y="240"/>
                      </a:lnTo>
                      <a:lnTo>
                        <a:pt x="42" y="352"/>
                      </a:lnTo>
                      <a:lnTo>
                        <a:pt x="42" y="414"/>
                      </a:lnTo>
                      <a:lnTo>
                        <a:pt x="0" y="414"/>
                      </a:lnTo>
                      <a:lnTo>
                        <a:pt x="0" y="341"/>
                      </a:lnTo>
                      <a:lnTo>
                        <a:pt x="0" y="36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46" name="Freeform 22"/>
                <p:cNvSpPr>
                  <a:spLocks/>
                </p:cNvSpPr>
                <p:nvPr/>
              </p:nvSpPr>
              <p:spPr bwMode="auto">
                <a:xfrm>
                  <a:off x="3072" y="2268"/>
                  <a:ext cx="83" cy="175"/>
                </a:xfrm>
                <a:custGeom>
                  <a:avLst/>
                  <a:gdLst/>
                  <a:ahLst/>
                  <a:cxnLst>
                    <a:cxn ang="0">
                      <a:pos x="0" y="310"/>
                    </a:cxn>
                    <a:cxn ang="0">
                      <a:pos x="11" y="233"/>
                    </a:cxn>
                    <a:cxn ang="0">
                      <a:pos x="48" y="151"/>
                    </a:cxn>
                    <a:cxn ang="0">
                      <a:pos x="79" y="80"/>
                    </a:cxn>
                    <a:cxn ang="0">
                      <a:pos x="104" y="25"/>
                    </a:cxn>
                    <a:cxn ang="0">
                      <a:pos x="135" y="0"/>
                    </a:cxn>
                    <a:cxn ang="0">
                      <a:pos x="166" y="15"/>
                    </a:cxn>
                    <a:cxn ang="0">
                      <a:pos x="121" y="96"/>
                    </a:cxn>
                    <a:cxn ang="0">
                      <a:pos x="69" y="201"/>
                    </a:cxn>
                    <a:cxn ang="0">
                      <a:pos x="38" y="298"/>
                    </a:cxn>
                    <a:cxn ang="0">
                      <a:pos x="38" y="350"/>
                    </a:cxn>
                    <a:cxn ang="0">
                      <a:pos x="0" y="350"/>
                    </a:cxn>
                    <a:cxn ang="0">
                      <a:pos x="0" y="288"/>
                    </a:cxn>
                    <a:cxn ang="0">
                      <a:pos x="0" y="310"/>
                    </a:cxn>
                  </a:cxnLst>
                  <a:rect l="0" t="0" r="r" b="b"/>
                  <a:pathLst>
                    <a:path w="166" h="350">
                      <a:moveTo>
                        <a:pt x="0" y="310"/>
                      </a:moveTo>
                      <a:lnTo>
                        <a:pt x="11" y="233"/>
                      </a:lnTo>
                      <a:lnTo>
                        <a:pt x="48" y="151"/>
                      </a:lnTo>
                      <a:lnTo>
                        <a:pt x="79" y="80"/>
                      </a:lnTo>
                      <a:lnTo>
                        <a:pt x="104" y="25"/>
                      </a:lnTo>
                      <a:lnTo>
                        <a:pt x="135" y="0"/>
                      </a:lnTo>
                      <a:lnTo>
                        <a:pt x="166" y="15"/>
                      </a:lnTo>
                      <a:lnTo>
                        <a:pt x="121" y="96"/>
                      </a:lnTo>
                      <a:lnTo>
                        <a:pt x="69" y="201"/>
                      </a:lnTo>
                      <a:lnTo>
                        <a:pt x="38" y="298"/>
                      </a:lnTo>
                      <a:lnTo>
                        <a:pt x="38" y="350"/>
                      </a:lnTo>
                      <a:lnTo>
                        <a:pt x="0" y="350"/>
                      </a:lnTo>
                      <a:lnTo>
                        <a:pt x="0" y="288"/>
                      </a:lnTo>
                      <a:lnTo>
                        <a:pt x="0" y="3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47" name="Freeform 23"/>
                <p:cNvSpPr>
                  <a:spLocks/>
                </p:cNvSpPr>
                <p:nvPr/>
              </p:nvSpPr>
              <p:spPr bwMode="auto">
                <a:xfrm>
                  <a:off x="3107" y="2311"/>
                  <a:ext cx="87" cy="502"/>
                </a:xfrm>
                <a:custGeom>
                  <a:avLst/>
                  <a:gdLst/>
                  <a:ahLst/>
                  <a:cxnLst>
                    <a:cxn ang="0">
                      <a:pos x="34" y="976"/>
                    </a:cxn>
                    <a:cxn ang="0">
                      <a:pos x="16" y="863"/>
                    </a:cxn>
                    <a:cxn ang="0">
                      <a:pos x="0" y="710"/>
                    </a:cxn>
                    <a:cxn ang="0">
                      <a:pos x="4" y="522"/>
                    </a:cxn>
                    <a:cxn ang="0">
                      <a:pos x="16" y="341"/>
                    </a:cxn>
                    <a:cxn ang="0">
                      <a:pos x="46" y="200"/>
                    </a:cxn>
                    <a:cxn ang="0">
                      <a:pos x="83" y="88"/>
                    </a:cxn>
                    <a:cxn ang="0">
                      <a:pos x="129" y="0"/>
                    </a:cxn>
                    <a:cxn ang="0">
                      <a:pos x="174" y="55"/>
                    </a:cxn>
                    <a:cxn ang="0">
                      <a:pos x="129" y="144"/>
                    </a:cxn>
                    <a:cxn ang="0">
                      <a:pos x="107" y="222"/>
                    </a:cxn>
                    <a:cxn ang="0">
                      <a:pos x="79" y="360"/>
                    </a:cxn>
                    <a:cxn ang="0">
                      <a:pos x="61" y="559"/>
                    </a:cxn>
                    <a:cxn ang="0">
                      <a:pos x="61" y="716"/>
                    </a:cxn>
                    <a:cxn ang="0">
                      <a:pos x="72" y="838"/>
                    </a:cxn>
                    <a:cxn ang="0">
                      <a:pos x="91" y="917"/>
                    </a:cxn>
                    <a:cxn ang="0">
                      <a:pos x="107" y="982"/>
                    </a:cxn>
                    <a:cxn ang="0">
                      <a:pos x="38" y="1004"/>
                    </a:cxn>
                    <a:cxn ang="0">
                      <a:pos x="34" y="976"/>
                    </a:cxn>
                  </a:cxnLst>
                  <a:rect l="0" t="0" r="r" b="b"/>
                  <a:pathLst>
                    <a:path w="174" h="1004">
                      <a:moveTo>
                        <a:pt x="34" y="976"/>
                      </a:moveTo>
                      <a:lnTo>
                        <a:pt x="16" y="863"/>
                      </a:lnTo>
                      <a:lnTo>
                        <a:pt x="0" y="710"/>
                      </a:lnTo>
                      <a:lnTo>
                        <a:pt x="4" y="522"/>
                      </a:lnTo>
                      <a:lnTo>
                        <a:pt x="16" y="341"/>
                      </a:lnTo>
                      <a:lnTo>
                        <a:pt x="46" y="200"/>
                      </a:lnTo>
                      <a:lnTo>
                        <a:pt x="83" y="88"/>
                      </a:lnTo>
                      <a:lnTo>
                        <a:pt x="129" y="0"/>
                      </a:lnTo>
                      <a:lnTo>
                        <a:pt x="174" y="55"/>
                      </a:lnTo>
                      <a:lnTo>
                        <a:pt x="129" y="144"/>
                      </a:lnTo>
                      <a:lnTo>
                        <a:pt x="107" y="222"/>
                      </a:lnTo>
                      <a:lnTo>
                        <a:pt x="79" y="360"/>
                      </a:lnTo>
                      <a:lnTo>
                        <a:pt x="61" y="559"/>
                      </a:lnTo>
                      <a:lnTo>
                        <a:pt x="61" y="716"/>
                      </a:lnTo>
                      <a:lnTo>
                        <a:pt x="72" y="838"/>
                      </a:lnTo>
                      <a:lnTo>
                        <a:pt x="91" y="917"/>
                      </a:lnTo>
                      <a:lnTo>
                        <a:pt x="107" y="982"/>
                      </a:lnTo>
                      <a:lnTo>
                        <a:pt x="38" y="1004"/>
                      </a:lnTo>
                      <a:lnTo>
                        <a:pt x="34" y="97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48" name="Freeform 24"/>
                <p:cNvSpPr>
                  <a:spLocks/>
                </p:cNvSpPr>
                <p:nvPr/>
              </p:nvSpPr>
              <p:spPr bwMode="auto">
                <a:xfrm>
                  <a:off x="3185" y="2355"/>
                  <a:ext cx="66" cy="446"/>
                </a:xfrm>
                <a:custGeom>
                  <a:avLst/>
                  <a:gdLst/>
                  <a:ahLst/>
                  <a:cxnLst>
                    <a:cxn ang="0">
                      <a:pos x="38" y="884"/>
                    </a:cxn>
                    <a:cxn ang="0">
                      <a:pos x="11" y="737"/>
                    </a:cxn>
                    <a:cxn ang="0">
                      <a:pos x="0" y="578"/>
                    </a:cxn>
                    <a:cxn ang="0">
                      <a:pos x="0" y="425"/>
                    </a:cxn>
                    <a:cxn ang="0">
                      <a:pos x="11" y="293"/>
                    </a:cxn>
                    <a:cxn ang="0">
                      <a:pos x="22" y="156"/>
                    </a:cxn>
                    <a:cxn ang="0">
                      <a:pos x="61" y="50"/>
                    </a:cxn>
                    <a:cxn ang="0">
                      <a:pos x="85" y="0"/>
                    </a:cxn>
                    <a:cxn ang="0">
                      <a:pos x="131" y="0"/>
                    </a:cxn>
                    <a:cxn ang="0">
                      <a:pos x="96" y="147"/>
                    </a:cxn>
                    <a:cxn ang="0">
                      <a:pos x="85" y="269"/>
                    </a:cxn>
                    <a:cxn ang="0">
                      <a:pos x="81" y="423"/>
                    </a:cxn>
                    <a:cxn ang="0">
                      <a:pos x="81" y="578"/>
                    </a:cxn>
                    <a:cxn ang="0">
                      <a:pos x="85" y="756"/>
                    </a:cxn>
                    <a:cxn ang="0">
                      <a:pos x="96" y="856"/>
                    </a:cxn>
                    <a:cxn ang="0">
                      <a:pos x="108" y="893"/>
                    </a:cxn>
                    <a:cxn ang="0">
                      <a:pos x="38" y="884"/>
                    </a:cxn>
                  </a:cxnLst>
                  <a:rect l="0" t="0" r="r" b="b"/>
                  <a:pathLst>
                    <a:path w="131" h="893">
                      <a:moveTo>
                        <a:pt x="38" y="884"/>
                      </a:moveTo>
                      <a:lnTo>
                        <a:pt x="11" y="737"/>
                      </a:lnTo>
                      <a:lnTo>
                        <a:pt x="0" y="578"/>
                      </a:lnTo>
                      <a:lnTo>
                        <a:pt x="0" y="425"/>
                      </a:lnTo>
                      <a:lnTo>
                        <a:pt x="11" y="293"/>
                      </a:lnTo>
                      <a:lnTo>
                        <a:pt x="22" y="156"/>
                      </a:lnTo>
                      <a:lnTo>
                        <a:pt x="61" y="50"/>
                      </a:lnTo>
                      <a:lnTo>
                        <a:pt x="85" y="0"/>
                      </a:lnTo>
                      <a:lnTo>
                        <a:pt x="131" y="0"/>
                      </a:lnTo>
                      <a:lnTo>
                        <a:pt x="96" y="147"/>
                      </a:lnTo>
                      <a:lnTo>
                        <a:pt x="85" y="269"/>
                      </a:lnTo>
                      <a:lnTo>
                        <a:pt x="81" y="423"/>
                      </a:lnTo>
                      <a:lnTo>
                        <a:pt x="81" y="578"/>
                      </a:lnTo>
                      <a:lnTo>
                        <a:pt x="85" y="756"/>
                      </a:lnTo>
                      <a:lnTo>
                        <a:pt x="96" y="856"/>
                      </a:lnTo>
                      <a:lnTo>
                        <a:pt x="108" y="893"/>
                      </a:lnTo>
                      <a:lnTo>
                        <a:pt x="38" y="8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49" name="Freeform 25"/>
                <p:cNvSpPr>
                  <a:spLocks/>
                </p:cNvSpPr>
                <p:nvPr/>
              </p:nvSpPr>
              <p:spPr bwMode="auto">
                <a:xfrm>
                  <a:off x="3264" y="2348"/>
                  <a:ext cx="65" cy="471"/>
                </a:xfrm>
                <a:custGeom>
                  <a:avLst/>
                  <a:gdLst/>
                  <a:ahLst/>
                  <a:cxnLst>
                    <a:cxn ang="0">
                      <a:pos x="46" y="898"/>
                    </a:cxn>
                    <a:cxn ang="0">
                      <a:pos x="14" y="733"/>
                    </a:cxn>
                    <a:cxn ang="0">
                      <a:pos x="3" y="575"/>
                    </a:cxn>
                    <a:cxn ang="0">
                      <a:pos x="0" y="412"/>
                    </a:cxn>
                    <a:cxn ang="0">
                      <a:pos x="0" y="227"/>
                    </a:cxn>
                    <a:cxn ang="0">
                      <a:pos x="22" y="98"/>
                    </a:cxn>
                    <a:cxn ang="0">
                      <a:pos x="34" y="7"/>
                    </a:cxn>
                    <a:cxn ang="0">
                      <a:pos x="92" y="0"/>
                    </a:cxn>
                    <a:cxn ang="0">
                      <a:pos x="81" y="89"/>
                    </a:cxn>
                    <a:cxn ang="0">
                      <a:pos x="57" y="239"/>
                    </a:cxn>
                    <a:cxn ang="0">
                      <a:pos x="61" y="382"/>
                    </a:cxn>
                    <a:cxn ang="0">
                      <a:pos x="81" y="575"/>
                    </a:cxn>
                    <a:cxn ang="0">
                      <a:pos x="96" y="739"/>
                    </a:cxn>
                    <a:cxn ang="0">
                      <a:pos x="116" y="831"/>
                    </a:cxn>
                    <a:cxn ang="0">
                      <a:pos x="131" y="941"/>
                    </a:cxn>
                    <a:cxn ang="0">
                      <a:pos x="46" y="898"/>
                    </a:cxn>
                  </a:cxnLst>
                  <a:rect l="0" t="0" r="r" b="b"/>
                  <a:pathLst>
                    <a:path w="131" h="941">
                      <a:moveTo>
                        <a:pt x="46" y="898"/>
                      </a:moveTo>
                      <a:lnTo>
                        <a:pt x="14" y="733"/>
                      </a:lnTo>
                      <a:lnTo>
                        <a:pt x="3" y="575"/>
                      </a:lnTo>
                      <a:lnTo>
                        <a:pt x="0" y="412"/>
                      </a:lnTo>
                      <a:lnTo>
                        <a:pt x="0" y="227"/>
                      </a:lnTo>
                      <a:lnTo>
                        <a:pt x="22" y="98"/>
                      </a:lnTo>
                      <a:lnTo>
                        <a:pt x="34" y="7"/>
                      </a:lnTo>
                      <a:lnTo>
                        <a:pt x="92" y="0"/>
                      </a:lnTo>
                      <a:lnTo>
                        <a:pt x="81" y="89"/>
                      </a:lnTo>
                      <a:lnTo>
                        <a:pt x="57" y="239"/>
                      </a:lnTo>
                      <a:lnTo>
                        <a:pt x="61" y="382"/>
                      </a:lnTo>
                      <a:lnTo>
                        <a:pt x="81" y="575"/>
                      </a:lnTo>
                      <a:lnTo>
                        <a:pt x="96" y="739"/>
                      </a:lnTo>
                      <a:lnTo>
                        <a:pt x="116" y="831"/>
                      </a:lnTo>
                      <a:lnTo>
                        <a:pt x="131" y="941"/>
                      </a:lnTo>
                      <a:lnTo>
                        <a:pt x="46" y="89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50" name="Freeform 26"/>
                <p:cNvSpPr>
                  <a:spLocks/>
                </p:cNvSpPr>
                <p:nvPr/>
              </p:nvSpPr>
              <p:spPr bwMode="auto">
                <a:xfrm>
                  <a:off x="3330" y="2360"/>
                  <a:ext cx="44" cy="15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86"/>
                    </a:cxn>
                    <a:cxn ang="0">
                      <a:pos x="0" y="169"/>
                    </a:cxn>
                    <a:cxn ang="0">
                      <a:pos x="11" y="268"/>
                    </a:cxn>
                    <a:cxn ang="0">
                      <a:pos x="23" y="299"/>
                    </a:cxn>
                    <a:cxn ang="0">
                      <a:pos x="81" y="240"/>
                    </a:cxn>
                    <a:cxn ang="0">
                      <a:pos x="58" y="148"/>
                    </a:cxn>
                    <a:cxn ang="0">
                      <a:pos x="66" y="55"/>
                    </a:cxn>
                    <a:cxn ang="0">
                      <a:pos x="88" y="12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88" h="299">
                      <a:moveTo>
                        <a:pt x="23" y="0"/>
                      </a:moveTo>
                      <a:lnTo>
                        <a:pt x="0" y="86"/>
                      </a:lnTo>
                      <a:lnTo>
                        <a:pt x="0" y="169"/>
                      </a:lnTo>
                      <a:lnTo>
                        <a:pt x="11" y="268"/>
                      </a:lnTo>
                      <a:lnTo>
                        <a:pt x="23" y="299"/>
                      </a:lnTo>
                      <a:lnTo>
                        <a:pt x="81" y="240"/>
                      </a:lnTo>
                      <a:lnTo>
                        <a:pt x="58" y="148"/>
                      </a:lnTo>
                      <a:lnTo>
                        <a:pt x="66" y="55"/>
                      </a:lnTo>
                      <a:lnTo>
                        <a:pt x="88" y="12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51" name="Freeform 27"/>
                <p:cNvSpPr>
                  <a:spLocks/>
                </p:cNvSpPr>
                <p:nvPr/>
              </p:nvSpPr>
              <p:spPr bwMode="auto">
                <a:xfrm>
                  <a:off x="3402" y="2384"/>
                  <a:ext cx="45" cy="115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78"/>
                    </a:cxn>
                    <a:cxn ang="0">
                      <a:pos x="0" y="158"/>
                    </a:cxn>
                    <a:cxn ang="0">
                      <a:pos x="23" y="216"/>
                    </a:cxn>
                    <a:cxn ang="0">
                      <a:pos x="90" y="231"/>
                    </a:cxn>
                    <a:cxn ang="0">
                      <a:pos x="64" y="177"/>
                    </a:cxn>
                    <a:cxn ang="0">
                      <a:pos x="68" y="93"/>
                    </a:cxn>
                    <a:cxn ang="0">
                      <a:pos x="90" y="31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90" h="231">
                      <a:moveTo>
                        <a:pt x="23" y="0"/>
                      </a:moveTo>
                      <a:lnTo>
                        <a:pt x="0" y="78"/>
                      </a:lnTo>
                      <a:lnTo>
                        <a:pt x="0" y="158"/>
                      </a:lnTo>
                      <a:lnTo>
                        <a:pt x="23" y="216"/>
                      </a:lnTo>
                      <a:lnTo>
                        <a:pt x="90" y="231"/>
                      </a:lnTo>
                      <a:lnTo>
                        <a:pt x="64" y="177"/>
                      </a:lnTo>
                      <a:lnTo>
                        <a:pt x="68" y="93"/>
                      </a:lnTo>
                      <a:lnTo>
                        <a:pt x="90" y="31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52" name="Freeform 28"/>
                <p:cNvSpPr>
                  <a:spLocks/>
                </p:cNvSpPr>
                <p:nvPr/>
              </p:nvSpPr>
              <p:spPr bwMode="auto">
                <a:xfrm>
                  <a:off x="3476" y="2422"/>
                  <a:ext cx="35" cy="101"/>
                </a:xfrm>
                <a:custGeom>
                  <a:avLst/>
                  <a:gdLst/>
                  <a:ahLst/>
                  <a:cxnLst>
                    <a:cxn ang="0">
                      <a:pos x="16" y="0"/>
                    </a:cxn>
                    <a:cxn ang="0">
                      <a:pos x="0" y="43"/>
                    </a:cxn>
                    <a:cxn ang="0">
                      <a:pos x="0" y="120"/>
                    </a:cxn>
                    <a:cxn ang="0">
                      <a:pos x="11" y="182"/>
                    </a:cxn>
                    <a:cxn ang="0">
                      <a:pos x="70" y="201"/>
                    </a:cxn>
                    <a:cxn ang="0">
                      <a:pos x="46" y="139"/>
                    </a:cxn>
                    <a:cxn ang="0">
                      <a:pos x="46" y="73"/>
                    </a:cxn>
                    <a:cxn ang="0">
                      <a:pos x="60" y="15"/>
                    </a:cxn>
                    <a:cxn ang="0">
                      <a:pos x="16" y="0"/>
                    </a:cxn>
                  </a:cxnLst>
                  <a:rect l="0" t="0" r="r" b="b"/>
                  <a:pathLst>
                    <a:path w="70" h="201">
                      <a:moveTo>
                        <a:pt x="16" y="0"/>
                      </a:moveTo>
                      <a:lnTo>
                        <a:pt x="0" y="43"/>
                      </a:lnTo>
                      <a:lnTo>
                        <a:pt x="0" y="120"/>
                      </a:lnTo>
                      <a:lnTo>
                        <a:pt x="11" y="182"/>
                      </a:lnTo>
                      <a:lnTo>
                        <a:pt x="70" y="201"/>
                      </a:lnTo>
                      <a:lnTo>
                        <a:pt x="46" y="139"/>
                      </a:lnTo>
                      <a:lnTo>
                        <a:pt x="46" y="73"/>
                      </a:lnTo>
                      <a:lnTo>
                        <a:pt x="60" y="15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</p:grpSp>
      </p:grpSp>
      <p:sp>
        <p:nvSpPr>
          <p:cNvPr id="48" name="Retângulo 47"/>
          <p:cNvSpPr/>
          <p:nvPr/>
        </p:nvSpPr>
        <p:spPr>
          <a:xfrm>
            <a:off x="3214678" y="2571744"/>
            <a:ext cx="2643206" cy="25003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 animBg="1"/>
      <p:bldP spid="15" grpId="0" animBg="1"/>
      <p:bldP spid="19" grpId="0" animBg="1"/>
      <p:bldP spid="20" grpId="0"/>
      <p:bldP spid="21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327</Words>
  <Application>Microsoft Office PowerPoint</Application>
  <PresentationFormat>Apresentação na tela (4:3)</PresentationFormat>
  <Paragraphs>65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Tahoma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AMT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junior.neres</dc:creator>
  <cp:lastModifiedBy>Jean Quenehen</cp:lastModifiedBy>
  <cp:revision>5</cp:revision>
  <dcterms:created xsi:type="dcterms:W3CDTF">2009-05-26T01:49:32Z</dcterms:created>
  <dcterms:modified xsi:type="dcterms:W3CDTF">2023-08-18T10:19:13Z</dcterms:modified>
</cp:coreProperties>
</file>