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  <p:sldId id="262" r:id="rId9"/>
    <p:sldId id="265" r:id="rId10"/>
    <p:sldId id="266" r:id="rId11"/>
    <p:sldId id="269" r:id="rId12"/>
    <p:sldId id="267" r:id="rId13"/>
    <p:sldId id="270" r:id="rId14"/>
    <p:sldId id="268" r:id="rId15"/>
    <p:sldId id="271" r:id="rId16"/>
    <p:sldId id="259" r:id="rId17"/>
    <p:sldId id="272" r:id="rId18"/>
    <p:sldId id="274" r:id="rId19"/>
    <p:sldId id="275" r:id="rId20"/>
    <p:sldId id="276" r:id="rId21"/>
    <p:sldId id="277" r:id="rId22"/>
    <p:sldId id="273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959A0-C7AA-4CED-A46D-1C9762F2C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59E05C5-9C53-4BD9-9B18-2D9B93F65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877E0F-5819-43A7-9717-25C786C4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C13FAE-2835-4793-8471-BDA373673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D85717-C2C6-4240-9AA6-3799B02E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57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96A0A7-226A-49EB-9BC3-FC570176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681D19-59D6-4827-9AA3-04DF3EA86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F4FE27-3A84-425F-97AF-51555FD0B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82B84F-19FF-4BE8-AA1B-84329AA2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2334F-719E-43C0-BA58-1829F684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91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020A42-A7DD-4685-ADAF-65B127B8C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606048-89C3-413E-B653-1A67564B3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FC6169-45A5-4E94-A3FB-65CA25EC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A3670F-ACAD-43A4-BB41-DDDB41B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43D17E-395F-40BF-9B1E-308D15AE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835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F8F08-4B4B-476C-B227-B864BA475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25D892-D500-48FF-878A-3A4363EC9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400121-DF5E-4DB5-9DB6-20316E3C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AAAA9E-C4E2-446C-A408-BB42C19B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E77498-6169-43A5-834C-8BF96E95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39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9F44F-CD2D-4799-9F4B-0B4E1835F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305B16-449D-4B6D-AE84-146858849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B615DB-C300-4F75-8C17-E2DF2BE9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33A5BD-FBBC-4F1B-883A-240E96B9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A2AF20-C97F-4DB9-812C-B84A85243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440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B57A1-AA4D-4FD3-AFEB-FFB037A3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368185-774D-4F53-A325-62E421003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ABAFBB-B786-44AA-883C-8A9D7EF9A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31C043-43A8-4BBB-8AD9-FDAF521F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5A2124-411D-49B7-88CD-37679A9A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082772-A9B0-426C-9BA4-76E075DF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75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C0F89-33EC-4705-AD51-0D20E2C9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F8EAAD-5532-43D5-B977-EE97C2922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106482-B87A-4B86-A217-48F1405B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E812CF-6227-40D7-89FF-2EF97058F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4169B8E-111F-49D0-91E9-FC396488D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68F71-ADF4-40F5-8337-AB4513FC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B6CD07A-F57A-47CF-A02F-C52E14E6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E9BE5E-BED6-452A-A55F-B71CC834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07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2CD07-B2AA-45CA-A954-70E91ECFA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73B97BC-3031-4091-AD58-224A927C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5D6213-874C-4664-A5F9-E6CC4F91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EF44AF-45CD-4C5B-980F-1D90E8B1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660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7DDD743-7AA3-46BC-BC0E-5271E734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EC7A08-9CAA-4960-B053-74ABA19F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D8FF7B-5C6B-4E38-A6BF-A861EB6EA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469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1F9CA-28F9-4A9D-8F21-8CC68248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3CEA41-353E-479C-B70E-C3762D0F1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D2D391-5789-4350-B6A2-C732633FF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A8F35D-37A9-4BEE-B101-452DFBBD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7A0383C-ED87-4F0C-B9B0-EB02C133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2EAB6A-5834-42BF-80F6-4C040193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32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ADE27-3297-4AA5-9C5F-2D3C49D5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BD143E-1E19-4B5D-A2AC-55A3DBCC5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069868-0965-477F-8D9B-FCF8455F8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BE846-039D-44CA-B95C-ED8B188FD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C61D55-98F1-4B28-8C6D-BE33B6EE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D7D73E-1CD6-47B4-9512-06199C6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9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E245A0-E1A4-475C-ABF2-CBA92E8F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10889A-07BE-42E6-AAEF-656777AA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8FB44E-16ED-453E-AA44-C029E11C3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73EC-B2BB-4473-9879-24EE5BA26A08}" type="datetimeFigureOut">
              <a:rPr lang="pt-BR" smtClean="0"/>
              <a:t>15/12/2018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CE8251-9E4F-43FA-ADC2-E4D841DC7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211545-A400-4CD5-B1C2-2B124A0AF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B8A-DE80-435F-BB1D-D960DFCB4A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05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9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Salomão pediu a Deus ao ser nomeado rei? 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1 Reis 3:2-9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teu servo, pois, dá um coração entendido para julgar a teu povo, para que prudentemente discirna entre o bem e o mal; porque quem poderia julgar a este teu tão grande povo?</a:t>
            </a:r>
          </a:p>
        </p:txBody>
      </p:sp>
    </p:spTree>
    <p:extLst>
      <p:ext uri="{BB962C8B-B14F-4D97-AF65-F5344CB8AC3E}">
        <p14:creationId xmlns:p14="http://schemas.microsoft.com/office/powerpoint/2010/main" val="55122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495301" y="800100"/>
            <a:ext cx="6105524" cy="564832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633412" y="990601"/>
            <a:ext cx="5805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 expressão “retidão de coração” também pode ser traduzida como “coração sábio”.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Signiﬁca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“sabedoria”, “bom senso”, “equilíbrio”, “prudência” e “bom juízo”. Esses são atributos essenciais não somente para a liderança, mas para a própria vida. Existem pessoas fracassadas, frustradas e infelizes porque não sabem viver. A vida é uma arte que requer sabedoria. Entretanto, a sabedoria não é apenas o acúmulo de conhecimento; é a habilidade para usá-lo. </a:t>
            </a:r>
          </a:p>
        </p:txBody>
      </p:sp>
    </p:spTree>
    <p:extLst>
      <p:ext uri="{BB962C8B-B14F-4D97-AF65-F5344CB8AC3E}">
        <p14:creationId xmlns:p14="http://schemas.microsoft.com/office/powerpoint/2010/main" val="58121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995690"/>
            <a:ext cx="931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 onde vem a sabedoria? Jó 28:20, 23, 27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Donde, pois, vem a sabedoria, e onde está o lugar da inteligência? Deus entende o seu caminho, e ele sabe o seu lugar. Então a viu e relatou; estabeleceu-a, e também a esquadrinhou.</a:t>
            </a:r>
          </a:p>
        </p:txBody>
      </p:sp>
    </p:spTree>
    <p:extLst>
      <p:ext uri="{BB962C8B-B14F-4D97-AF65-F5344CB8AC3E}">
        <p14:creationId xmlns:p14="http://schemas.microsoft.com/office/powerpoint/2010/main" val="178839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495301" y="3162301"/>
            <a:ext cx="6105524" cy="205740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633412" y="3352801"/>
            <a:ext cx="5805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Deus é a fonte da verdadeira sabedoria. O líder sábio enxerga as situações, as coisas e as pessoas a partir da perspectiva divina.</a:t>
            </a:r>
          </a:p>
        </p:txBody>
      </p:sp>
    </p:spTree>
    <p:extLst>
      <p:ext uri="{BB962C8B-B14F-4D97-AF65-F5344CB8AC3E}">
        <p14:creationId xmlns:p14="http://schemas.microsoft.com/office/powerpoint/2010/main" val="252030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Em que consiste a verdadeira sabedoria?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Salmo 111:10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temor do Senhor é o princípio da sabedoria; bom entendimento têm todos os que cumprem os seus mandamentos; o seu louvor permanece para sempre.</a:t>
            </a:r>
          </a:p>
        </p:txBody>
      </p:sp>
    </p:spTree>
    <p:extLst>
      <p:ext uri="{BB962C8B-B14F-4D97-AF65-F5344CB8AC3E}">
        <p14:creationId xmlns:p14="http://schemas.microsoft.com/office/powerpoint/2010/main" val="344066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723901" y="1447801"/>
            <a:ext cx="6105524" cy="205740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873919" y="1566209"/>
            <a:ext cx="5805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A verdadeira sabedoria não é resultado da contemplação mística de Deus, mas da obediência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ﬁel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 Seus princípios, esboçados em Sua Palavra.</a:t>
            </a:r>
          </a:p>
        </p:txBody>
      </p:sp>
    </p:spTree>
    <p:extLst>
      <p:ext uri="{BB962C8B-B14F-4D97-AF65-F5344CB8AC3E}">
        <p14:creationId xmlns:p14="http://schemas.microsoft.com/office/powerpoint/2010/main" val="361514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Que sentimento nunca deveria existir no coração de um líder sábio? Provérbios 16:5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Abominação é ao Senhor todo o altivo de coração; não ficará impune mesmo de mãos postas.</a:t>
            </a:r>
          </a:p>
        </p:txBody>
      </p:sp>
    </p:spTree>
    <p:extLst>
      <p:ext uri="{BB962C8B-B14F-4D97-AF65-F5344CB8AC3E}">
        <p14:creationId xmlns:p14="http://schemas.microsoft.com/office/powerpoint/2010/main" val="118817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723901" y="1447801"/>
            <a:ext cx="6105524" cy="3324224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873919" y="1566209"/>
            <a:ext cx="5805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 A  arrogância é o caminho direto para a infelicidade. O arrogante perde a noção de quem ele é. Em seu anseio por parecer grande, não percebe a imagem grotesca e ridícula que projeta. Ele se esquece de que aquele que um dia deseja ser grande precisa ser pequeno para poder crescer.</a:t>
            </a:r>
          </a:p>
        </p:txBody>
      </p:sp>
    </p:spTree>
    <p:extLst>
      <p:ext uri="{BB962C8B-B14F-4D97-AF65-F5344CB8AC3E}">
        <p14:creationId xmlns:p14="http://schemas.microsoft.com/office/powerpoint/2010/main" val="88855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Que condição o líder deve cumprir para ser considerado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conﬁável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? Liderança Cristã, p. 29: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3042584"/>
            <a:ext cx="8367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“Necessitamos de homens diligentes, dedicados para assumir o trabalho que deve ser levado avante no futuro. [...] Não devemos considerar qualquer ser humano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conﬁável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não ser que haja evidência de que está estabelecido na verdade da Palavra de Deus”.</a:t>
            </a:r>
          </a:p>
        </p:txBody>
      </p:sp>
    </p:spTree>
    <p:extLst>
      <p:ext uri="{BB962C8B-B14F-4D97-AF65-F5344CB8AC3E}">
        <p14:creationId xmlns:p14="http://schemas.microsoft.com/office/powerpoint/2010/main" val="245467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deveria ser visto na vida de um líder sábio? Liderança Cristã, p. 96: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3042584"/>
            <a:ext cx="8367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“Se os que estiverem no comando não tiverem domínio próprio, eles se colocarão abaixo do servo. Deus espera que o mordomo a quem honra represente o Mestre. Se ele não pode representar a paciência, a bondade, a longanimidade, a honestidade e a abnegação de Cristo, se ele se esquecer de que é um servo e se exaltar, seria melhor que as pessoas o dispensassem.”</a:t>
            </a:r>
          </a:p>
        </p:txBody>
      </p:sp>
    </p:spTree>
    <p:extLst>
      <p:ext uri="{BB962C8B-B14F-4D97-AF65-F5344CB8AC3E}">
        <p14:creationId xmlns:p14="http://schemas.microsoft.com/office/powerpoint/2010/main" val="395622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79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2381250" y="780246"/>
            <a:ext cx="8653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Que outra característica o líder sábio deve ter? Liderança Cristã, p. 97: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690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614487" y="2280584"/>
            <a:ext cx="8367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“Você não deve se desencorajar, caso surjam provações. Não deixe que a ira o domine. Controle-se. Quando ocorrem coisas que parecem inexplicáveis, que dão a impressão de não se harmonizarem com o grande Livro de Conselhos, não permita que sua paz seja perturbada. Lembre-se de que há uma Testemunha, um Mensageiro celestial a seu lado, que é seu escudo e fortaleza. Para Ele você pode correr e estar seguro. Mas uma palavra de retaliação destruirá sua paz e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conﬁança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Deus. Quem então é ferido? Você mesmo. Quem é magoado e ofendido? O Espírito Santo de Deus.”</a:t>
            </a:r>
          </a:p>
        </p:txBody>
      </p:sp>
    </p:spTree>
    <p:extLst>
      <p:ext uri="{BB962C8B-B14F-4D97-AF65-F5344CB8AC3E}">
        <p14:creationId xmlns:p14="http://schemas.microsoft.com/office/powerpoint/2010/main" val="389456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2381250" y="780246"/>
            <a:ext cx="8653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Onde deve começar o trabalho do líder sábio? Liderança Cristã, p. 32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690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240630" y="2292102"/>
            <a:ext cx="9710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“Rogo-lhe por amor a Cristo que elimine o espírito de aspereza e censura. Você precisa do terno amor de mãe. Precisa do amor de Cristo. Então saberá os critérios para censurar o erro. Terá para com esses cordeiros do rebanho um pouco da mesma paciência que Cristo tem para com você. Desse modo, Deus aceitará seus esforços pelos outros. Quando assumir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ﬁelmente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responsabilidades em sua própria casa, estará mais bem preparado para assumir a responsabilidade de alimentar o rebanho de Deus e especialmente de manifestar o terno cuidado do Senhor pelas ovelhas do rebanho.” </a:t>
            </a:r>
          </a:p>
        </p:txBody>
      </p:sp>
    </p:spTree>
    <p:extLst>
      <p:ext uri="{BB962C8B-B14F-4D97-AF65-F5344CB8AC3E}">
        <p14:creationId xmlns:p14="http://schemas.microsoft.com/office/powerpoint/2010/main" val="199512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3F64652-ED01-4F70-B839-945B01DA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3" y="887537"/>
            <a:ext cx="11978988" cy="50829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05FF6B4-E41A-4DEE-B476-5E1B04308495}"/>
              </a:ext>
            </a:extLst>
          </p:cNvPr>
          <p:cNvSpPr txBox="1"/>
          <p:nvPr/>
        </p:nvSpPr>
        <p:spPr>
          <a:xfrm>
            <a:off x="2362200" y="1304925"/>
            <a:ext cx="2957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MEU DESAFIO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8F5A068-A3C1-47AA-B2EE-FE042AB41915}"/>
              </a:ext>
            </a:extLst>
          </p:cNvPr>
          <p:cNvSpPr txBox="1"/>
          <p:nvPr/>
        </p:nvSpPr>
        <p:spPr>
          <a:xfrm>
            <a:off x="3238500" y="2828925"/>
            <a:ext cx="6276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Formar uma dupla de oração e orar para receber a sabedoria divina.</a:t>
            </a:r>
          </a:p>
        </p:txBody>
      </p:sp>
    </p:spTree>
    <p:extLst>
      <p:ext uri="{BB962C8B-B14F-4D97-AF65-F5344CB8AC3E}">
        <p14:creationId xmlns:p14="http://schemas.microsoft.com/office/powerpoint/2010/main" val="151605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9D632FD-C1BB-4729-8F48-DFD5D739BF66}"/>
              </a:ext>
            </a:extLst>
          </p:cNvPr>
          <p:cNvSpPr txBox="1"/>
          <p:nvPr/>
        </p:nvSpPr>
        <p:spPr>
          <a:xfrm>
            <a:off x="1104899" y="2266950"/>
            <a:ext cx="6657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mundo precisa de líderes sábios. Há uma necessidade de líderes capazes de conquistar o coração de seus liderados, de ser amados, admirados e seguidos. Líderes que inspirem e sirvam de referência aos que vêm depois deles e que exerçam sua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inﬂuência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sendo capazes de transformar a vida dos que os rodeiam. Você foi chamado por Deus para ser esse tipo de líder.</a:t>
            </a:r>
          </a:p>
        </p:txBody>
      </p:sp>
    </p:spTree>
    <p:extLst>
      <p:ext uri="{BB962C8B-B14F-4D97-AF65-F5344CB8AC3E}">
        <p14:creationId xmlns:p14="http://schemas.microsoft.com/office/powerpoint/2010/main" val="400695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2085975" y="749469"/>
            <a:ext cx="93154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Qual é uma das principais características do líder cristão? Provérbios 11:14</a:t>
            </a:r>
          </a:p>
          <a:p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543049" y="2943225"/>
            <a:ext cx="854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havendo sábios conselhos, o povo cai, mas na multidão de conselhos há segurança.</a:t>
            </a:r>
          </a:p>
        </p:txBody>
      </p:sp>
    </p:spTree>
    <p:extLst>
      <p:ext uri="{BB962C8B-B14F-4D97-AF65-F5344CB8AC3E}">
        <p14:creationId xmlns:p14="http://schemas.microsoft.com/office/powerpoint/2010/main" val="100229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814387" y="2505075"/>
            <a:ext cx="5795963" cy="2238376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985837" y="2842051"/>
            <a:ext cx="5414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O mundo precisa de líderes sábios. No entanto, a sabedoria é um dom que Deus dá unicamente aos que O buscam com humildade.</a:t>
            </a:r>
          </a:p>
        </p:txBody>
      </p:sp>
    </p:spTree>
    <p:extLst>
      <p:ext uri="{BB962C8B-B14F-4D97-AF65-F5344CB8AC3E}">
        <p14:creationId xmlns:p14="http://schemas.microsoft.com/office/powerpoint/2010/main" val="238755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995690"/>
            <a:ext cx="931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Almejar a liderança é algo negativo? Marcos 9:33-35</a:t>
            </a:r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chegou a Cafarnaum e, entrando em casa, perguntou-lhes: Que estáveis vós discutindo pelo caminho?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eles calaram-se; porque pelo caminho tinham disputado entre si qual era o maior. E ele, assentando-se, chamou os doze, e disse-lhes: Se alguém quiser ser o primeiro, será o derradeiro de todos e o servo de todos.</a:t>
            </a:r>
          </a:p>
        </p:txBody>
      </p:sp>
    </p:spTree>
    <p:extLst>
      <p:ext uri="{BB962C8B-B14F-4D97-AF65-F5344CB8AC3E}">
        <p14:creationId xmlns:p14="http://schemas.microsoft.com/office/powerpoint/2010/main" val="323412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566737" y="2219325"/>
            <a:ext cx="5795963" cy="3648074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738187" y="2346751"/>
            <a:ext cx="54149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É evidente a confusão dos discípulos com relação à liderança. Eles desejavam o cargo, mas achavam que ser “o primeiro”, “o maior”, “o mais importante” ou “o líder” não combinava com a humildade do cristão. Por isso, deixaram que Jesus fosse na frente,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ﬁcando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eles atrás. </a:t>
            </a:r>
          </a:p>
        </p:txBody>
      </p:sp>
    </p:spTree>
    <p:extLst>
      <p:ext uri="{BB962C8B-B14F-4D97-AF65-F5344CB8AC3E}">
        <p14:creationId xmlns:p14="http://schemas.microsoft.com/office/powerpoint/2010/main" val="394008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1204912" y="3013501"/>
            <a:ext cx="93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690562" y="638175"/>
            <a:ext cx="10810875" cy="1238250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F78CB6-F885-4D21-BDDD-18FA945C5598}"/>
              </a:ext>
            </a:extLst>
          </p:cNvPr>
          <p:cNvSpPr txBox="1"/>
          <p:nvPr/>
        </p:nvSpPr>
        <p:spPr>
          <a:xfrm>
            <a:off x="1719262" y="780246"/>
            <a:ext cx="9315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Na opinião de Jesus, o que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signiﬁca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ser líder? Mateus 20:28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7B90F13-14A4-4DC3-AA8B-BC9C0D71B72F}"/>
              </a:ext>
            </a:extLst>
          </p:cNvPr>
          <p:cNvSpPr txBox="1"/>
          <p:nvPr/>
        </p:nvSpPr>
        <p:spPr>
          <a:xfrm>
            <a:off x="690562" y="534025"/>
            <a:ext cx="1028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6F4D3C-566D-4D3F-9B3A-74836F9C84FF}"/>
              </a:ext>
            </a:extLst>
          </p:cNvPr>
          <p:cNvSpPr txBox="1"/>
          <p:nvPr/>
        </p:nvSpPr>
        <p:spPr>
          <a:xfrm>
            <a:off x="1719262" y="2943225"/>
            <a:ext cx="8367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 como o Filho do homem não veio para ser servido, mas para servir, e para dar a sua vida em resgate de muitos.</a:t>
            </a:r>
          </a:p>
        </p:txBody>
      </p:sp>
    </p:spTree>
    <p:extLst>
      <p:ext uri="{BB962C8B-B14F-4D97-AF65-F5344CB8AC3E}">
        <p14:creationId xmlns:p14="http://schemas.microsoft.com/office/powerpoint/2010/main" val="246136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8EC66346-82EE-4D12-B60B-45BAB7B0CA1F}"/>
              </a:ext>
            </a:extLst>
          </p:cNvPr>
          <p:cNvSpPr/>
          <p:nvPr/>
        </p:nvSpPr>
        <p:spPr>
          <a:xfrm>
            <a:off x="495301" y="800100"/>
            <a:ext cx="5867400" cy="5648325"/>
          </a:xfrm>
          <a:prstGeom prst="roundRect">
            <a:avLst/>
          </a:prstGeom>
          <a:solidFill>
            <a:srgbClr val="009FE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CF7126-0E3D-4CB0-B807-48139FEAD9E8}"/>
              </a:ext>
            </a:extLst>
          </p:cNvPr>
          <p:cNvSpPr txBox="1"/>
          <p:nvPr/>
        </p:nvSpPr>
        <p:spPr>
          <a:xfrm>
            <a:off x="633412" y="990601"/>
            <a:ext cx="54149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  Liderar é amar e servir. Sem dúvida, Jesus foi o maior Líder da história, pois ninguém amou nem serviu como Ele. Sua vida foi uma inspiração para milhões de pessoas. Ele rompeu os parâmetros estabelecidos pela sociedade em que vivia e conquistou milhares de seguidores. Partindo dessa perspectiva, liderar não é empurrar; é inspirar. Não é dar ordens nem mandar. É fazer com que as pessoas sintam vontade de realizar as coisas.</a:t>
            </a:r>
          </a:p>
        </p:txBody>
      </p:sp>
    </p:spTree>
    <p:extLst>
      <p:ext uri="{BB962C8B-B14F-4D97-AF65-F5344CB8AC3E}">
        <p14:creationId xmlns:p14="http://schemas.microsoft.com/office/powerpoint/2010/main" val="149567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1208</Words>
  <Application>Microsoft Office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UNASP-SP - Alana Seifert Costa Bergamo</dc:creator>
  <cp:lastModifiedBy>UNASP-SP - Alana Seifert Costa Bergamo</cp:lastModifiedBy>
  <cp:revision>8</cp:revision>
  <dcterms:created xsi:type="dcterms:W3CDTF">2018-12-15T22:18:18Z</dcterms:created>
  <dcterms:modified xsi:type="dcterms:W3CDTF">2018-12-15T23:23:36Z</dcterms:modified>
</cp:coreProperties>
</file>