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59" r:id="rId13"/>
    <p:sldId id="274" r:id="rId14"/>
    <p:sldId id="275" r:id="rId15"/>
    <p:sldId id="278" r:id="rId16"/>
    <p:sldId id="279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quem depende o êxito no cumprimento da missão? Obreiros Evangélicos, p. 85: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“Conquanto haja poucos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oﬁciais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são necessários muitos soldados para formar as linhas e ﬁ leiras do exército; todavia o êxito depende da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ﬁdelidade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soldado. A covardia ou a traição de um só homem pode produzir a derrota do exército inteiro.”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se mede o caráter de uma igreja? Serviço Cristão, p. 12: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verdadeiro caráter da igreja não se mede pela elevada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proﬁssão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ela faz, nem pelos nomes que se encontram em seu registro, mas pelo que ela está em realidade fazendo pelo Mestre, pelo número de seus obreiros perseverantes 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ﬁéis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a igreja deve viver no tempo do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? Testemunhos Para a Igreja, v. 5, p. 276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“Qual é nossa posição no mundo? Estamos no tempo de espera. Porém, esse período não deve ser despendido em devoção abstrata. Espera, vigilância e trabalho diligente devem ser combinados.”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Fazer nada por Cristo resulta em quê?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Caminho a Cristo, p. 80: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52587" y="2673252"/>
            <a:ext cx="8367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“Os que procuram manter a vida cristã aceitando passivamente as bênçãos concedidas por meio da graça, e nada fazem por Cristo, estão simplesmente tentando viver apenas do alimento, sem exercitar-se. E no mundo espiritual, como também no material, isso sempre resulta em degeneração e ruína.”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615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precisamos levar em consideração quando tudo vai bem? O Desejado de Todas as Nações, p. 362: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699684"/>
            <a:ext cx="8367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“Necessitamos olhar continuamente a Jesus, compreendendo que é Seu poder que realiza a obra. Conquanto devamos trabalhar ativamente pela salvação dos perdidos, cumpre-nos também consagrar tempo à meditação, à oração e ao estudo da Palavra de Deus. Somente o trabalho realizado com muita oração 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santiﬁcado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pelos méritos de Cristo mostrará, no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ﬁnal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contas, ter sido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eﬁcaz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428874" y="780246"/>
            <a:ext cx="860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foi a grande comissão dada por Deus à Sua igreja antes de voltar para Seu Pai? Atos 1:8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recebereis a virtude do Espírito Santo, que há de vir sobre vós; e ser-me-eis testemunhas, tanto em Jerusalém como em toda a Judéia e Samaria, e até aos confins da terra.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476251" y="2857501"/>
            <a:ext cx="5867400" cy="1904999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14362" y="3048001"/>
            <a:ext cx="5414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Nenhuma igreja que deixe de cumprir a missão de evangelizar o mundo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justiﬁca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razão de sua existência na Terra.</a:t>
            </a:r>
          </a:p>
        </p:txBody>
      </p:sp>
    </p:spTree>
    <p:extLst>
      <p:ext uri="{BB962C8B-B14F-4D97-AF65-F5344CB8AC3E}">
        <p14:creationId xmlns:p14="http://schemas.microsoft.com/office/powerpoint/2010/main" val="23693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3057525" y="2245533"/>
            <a:ext cx="6953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líder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eﬁcaz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é aquele que tem um propósito claro e bem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deﬁnido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. Qual é seu propósito para estas áreas vitais do crescimento cristão? </a:t>
            </a: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Comunhão 2. Relacionamento 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Missão 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952501" y="1952625"/>
            <a:ext cx="696277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Não há líder pior do que aquele que não sabe aonde vai nem para onde conduz seu grupo. A meta deve ser clara e estar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deﬁnida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na mente do líder para que o grupo chegue a seu destino. O líder de um pequeno grupo deve saber para que a igreja de Deus existe neste mundo e o que Deus espera de Seu povo. A igreja não é um clube religioso que existe para realizar programas de enriquecimento espiritual, mas um instrumento para ganhar almas enquanto se dirige a seu destino glorioso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visão de João, qual era o objetivo do anjo que levava o evangelho eterno? Apocalipse 14:6, 7</a:t>
            </a:r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vi outro anjo voar pelo meio do céu, e tinha o evangelho eterno, para o proclamar aos que habitam sobre a terra, e a toda a nação, e tribo, e língua, e povo,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Dizendo com grande voz: Temei a Deus, e dai-lhe glória; porque é vinda a hora do seu juízo. E adorai aquele que fez o céu, e a terra, e o mar, e as fontes das águas.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2505075"/>
            <a:ext cx="5795963" cy="24765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19162" y="2584876"/>
            <a:ext cx="5414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A preposição “para” denota propósito. O anjo de Apocalipse 14, que simboliza o remanescente de Deus, surge “para” pregar o evangelho. Não há outro propósito a não ser esse.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 que a serva do Senhor disse sobre isso? Conselhos Para a Igreja, p. 246: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661434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igreja é o instrumento apontado por Deus para a salvação dos homens. Foi organizada para servir, e sua missão é levar o evangelho ao mundo. Desde o princípio tem sido plano de Deus que, através de Sua igreja, seja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reﬂetida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mundo Sua plenitude 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suﬁ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ciência. Aos membros da igreja, a quem Ele chamou das trevas para Sua maravilhosa luz, compete manifestar Sua glória.”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1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Ao que Jesus comparou Sua igreja? Mateus 5:13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Vós sois o sal da terra; e se o sal for insípido, com que se há de salgar? Para nada mais presta senão para se lançar fora, e ser pisado pelos homens.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885951"/>
            <a:ext cx="5867400" cy="33147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42937" y="2076451"/>
            <a:ext cx="5414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Jesus disse que, se o sal não cumprisse seu propósito – dar sabor à comida – não serviria para nada, exceto para ser jogado fora e pisado pelas pessoas. O que essa declaração do Mestre com relação à igreja e seu propósito sugere para você?</a:t>
            </a:r>
          </a:p>
        </p:txBody>
      </p:sp>
    </p:spTree>
    <p:extLst>
      <p:ext uri="{BB962C8B-B14F-4D97-AF65-F5344CB8AC3E}">
        <p14:creationId xmlns:p14="http://schemas.microsoft.com/office/powerpoint/2010/main" val="14956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Quem deve levar avante a obra que Jesus começou na Terra? Testemunhos Para a Igreja, v. 6, p. 295: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“Alguém deve cumprir a comissão de Cristo; alguém terá que levar avante a obra que Ele começou na Terra; à igreja foi dado esse privilégio. Para isso ela foi organizada. Por que, então, os membros da igreja não têm assumido essa responsabilidade?”</a:t>
            </a:r>
          </a:p>
        </p:txBody>
      </p:sp>
    </p:spTree>
    <p:extLst>
      <p:ext uri="{BB962C8B-B14F-4D97-AF65-F5344CB8AC3E}">
        <p14:creationId xmlns:p14="http://schemas.microsoft.com/office/powerpoint/2010/main" val="551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981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13</cp:revision>
  <dcterms:created xsi:type="dcterms:W3CDTF">2018-12-15T22:18:18Z</dcterms:created>
  <dcterms:modified xsi:type="dcterms:W3CDTF">2018-12-17T00:15:37Z</dcterms:modified>
</cp:coreProperties>
</file>