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5" r:id="rId9"/>
    <p:sldId id="266" r:id="rId10"/>
    <p:sldId id="267" r:id="rId11"/>
    <p:sldId id="280" r:id="rId12"/>
    <p:sldId id="268" r:id="rId13"/>
    <p:sldId id="259" r:id="rId14"/>
    <p:sldId id="281" r:id="rId15"/>
    <p:sldId id="274" r:id="rId16"/>
    <p:sldId id="282" r:id="rId17"/>
    <p:sldId id="275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59A0-C7AA-4CED-A46D-1C9762F2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E05C5-9C53-4BD9-9B18-2D9B93F6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7E0F-5819-43A7-9717-25C786C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13FAE-2835-4793-8471-BDA3736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85717-C2C6-4240-9AA6-3799B02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A0A7-226A-49EB-9BC3-FC57017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81D19-59D6-4827-9AA3-04DF3EA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4FE27-3A84-425F-97AF-51555FD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2B84F-19FF-4BE8-AA1B-84329AA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334F-719E-43C0-BA58-1829F684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20A42-A7DD-4685-ADAF-65B127B8C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606048-89C3-413E-B653-1A67564B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C6169-45A5-4E94-A3FB-65CA25E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70F-ACAD-43A4-BB41-DDDB41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3D17E-395F-40BF-9B1E-308D15A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8F08-4B4B-476C-B227-B864BA47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5D892-D500-48FF-878A-3A4363EC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0121-DF5E-4DB5-9DB6-20316E3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AAA9E-C4E2-446C-A408-BB42C19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77498-6169-43A5-834C-8BF96E95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F44F-CD2D-4799-9F4B-0B4E183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05B16-449D-4B6D-AE84-14685884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615DB-C300-4F75-8C17-E2DF2BE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3A5BD-FBBC-4F1B-883A-240E96B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2AF20-C97F-4DB9-812C-B84A8524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57A1-AA4D-4FD3-AFEB-FFB037A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68185-774D-4F53-A325-62E42100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AFBB-B786-44AA-883C-8A9D7EF9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1C043-43A8-4BBB-8AD9-FDAF521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A2124-411D-49B7-88CD-37679A9A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2772-A9B0-426C-9BA4-76E075DF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5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0F89-33EC-4705-AD51-0D20E2C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F8EAAD-5532-43D5-B977-EE97C292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06482-B87A-4B86-A217-48F1405B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E812CF-6227-40D7-89FF-2EF97058F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169B8E-111F-49D0-91E9-FC396488D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68F71-ADF4-40F5-8337-AB4513F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6CD07A-F57A-47CF-A02F-C52E14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E9BE5E-BED6-452A-A55F-B71CC83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CD07-B2AA-45CA-A954-70E91EC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3B97BC-3031-4091-AD58-224A927C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D6213-874C-4664-A5F9-E6CC4F91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F44AF-45CD-4C5B-980F-1D90E8B1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DDD743-7AA3-46BC-BC0E-5271E73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C7A08-9CAA-4960-B053-74ABA19F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8FF7B-5C6B-4E38-A6BF-A861EB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F9CA-28F9-4A9D-8F21-8CC6824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3CEA41-353E-479C-B70E-C3762D0F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2D391-5789-4350-B6A2-C732633F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A8F35D-37A9-4BEE-B101-452DFBBD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0383C-ED87-4F0C-B9B0-EB02C13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EAB6A-5834-42BF-80F6-4C04019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ADE27-3297-4AA5-9C5F-2D3C49D5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BD143E-1E19-4B5D-A2AC-55A3DBCC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69868-0965-477F-8D9B-FCF8455F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BE846-039D-44CA-B95C-ED8B188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1D55-98F1-4B28-8C6D-BE33B6E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7D73E-1CD6-47B4-9512-06199C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245A0-E1A4-475C-ABF2-CBA92E8F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0889A-07BE-42E6-AAEF-656777AA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B44E-16ED-453E-AA44-C029E11C3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73EC-B2BB-4473-9879-24EE5BA26A08}" type="datetimeFigureOut">
              <a:rPr lang="pt-BR" smtClean="0"/>
              <a:t>16/12/2018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E8251-9E4F-43FA-ADC2-E4D841DC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11545-A400-4CD5-B1C2-2B124A0A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Como Jesus via a multidão? A que Ele a comparou? Marcos 6:34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Jesus, saindo, viu uma grande multidão, e teve compaixão deles, porque eram como ovelhas que não têm pastor; e começou a ensinar-lhes muitas coisas.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3C27960-728D-4CC9-AC48-7D7273F35D05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7883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390650"/>
            <a:ext cx="5867400" cy="44481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14362" y="1514476"/>
            <a:ext cx="5414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A  preocupação de Jesus sempre foi ajudar as pessoas a resolver seus problemas. Os pequenos grupos permitem que façamos as coisas como Jesus as fez. Mesmo o crente mais humilde pode reunir a família e seus amigos em sua casa. O diretor do pequeno grupo pode ajudar o pastor local a prover cuidado pastoral a essas pessoas.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4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o raio de ação do pequeno grupo? Serviço Cristão, p. 72: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“Haja em toda igreja grupos bem organizados de obreiros para trabalharem nas vizinhanças dessa igreja.</a:t>
            </a:r>
          </a:p>
        </p:txBody>
      </p:sp>
    </p:spTree>
    <p:extLst>
      <p:ext uri="{BB962C8B-B14F-4D97-AF65-F5344CB8AC3E}">
        <p14:creationId xmlns:p14="http://schemas.microsoft.com/office/powerpoint/2010/main" val="34406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Quais são as quatro coisas que Deus deseja fazer na vida dos crentes? 1 Pedro 5:10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o Deus de toda a graça, que em Cristo Jesus nos chamou à sua eterna glória, depois de havemos padecido um pouco, ele mesmo vos aperfeiçoe, confirme, fortifique e estabeleça.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C11CB6-920D-4EA4-BE5D-A4ED92EF70C6}"/>
              </a:ext>
            </a:extLst>
          </p:cNvPr>
          <p:cNvSpPr txBox="1"/>
          <p:nvPr/>
        </p:nvSpPr>
        <p:spPr>
          <a:xfrm>
            <a:off x="1204912" y="3013501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88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390650"/>
            <a:ext cx="5867400" cy="44481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14362" y="1514476"/>
            <a:ext cx="54149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Aperfeiçoar,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ﬁrmar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fortalecer e fundamentar são ideais que Deus deseja realizar na vida de cada crente. O instrumento para ajudar a igreja a alcançar esses ideais é o pastor. No entanto, é impossível que uma só pessoa faça isso numa igreja de tamanho médio. Os pequenos grupos são necessários para que esses objetivos sejam alcançados.</a:t>
            </a:r>
          </a:p>
        </p:txBody>
      </p:sp>
    </p:spTree>
    <p:extLst>
      <p:ext uri="{BB962C8B-B14F-4D97-AF65-F5344CB8AC3E}">
        <p14:creationId xmlns:p14="http://schemas.microsoft.com/office/powerpoint/2010/main" val="20763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841801"/>
            <a:ext cx="957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os pequenos grupos podem ajudar a alcançar o ideal de Deus para Sua igreja? E Recebereis Poder, p. 151: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52587" y="2673252"/>
            <a:ext cx="8367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“Que pequenos grupos se reúnam ao anoitecer ou de manhã cedo para estudar a Bíblia por si mesmos. Tenham um período de oração a ﬁ m de que sejam fortalecidos, iluminados e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santiﬁcados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Espírito Santo. [...] Se vocês assim ﬁ zerem, grande bênção lhes virá Daquele que dedicou toda a Sua vida ao serviço, Daquele que os remiu com Sua própria vida.”</a:t>
            </a:r>
          </a:p>
        </p:txBody>
      </p:sp>
    </p:spTree>
    <p:extLst>
      <p:ext uri="{BB962C8B-B14F-4D97-AF65-F5344CB8AC3E}">
        <p14:creationId xmlns:p14="http://schemas.microsoft.com/office/powerpoint/2010/main" val="24546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676096"/>
            <a:ext cx="961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Além de ajudar os crentes a crescer em Cristo, que mais se consegue com o trabalho em pequenos grupos? Obreiros Evangélicos, p. 193: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699684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 apresentação de Cristo em família, no lar e em pequenas reuniões em casas particulares, é muitas vezes mais bem-sucedida em atrair almas para Jesus, do que sermões feitos ao ar livre, às multidões em movimento, ou mesmo em salões e igrejas.”</a:t>
            </a:r>
          </a:p>
        </p:txBody>
      </p:sp>
    </p:spTree>
    <p:extLst>
      <p:ext uri="{BB962C8B-B14F-4D97-AF65-F5344CB8AC3E}">
        <p14:creationId xmlns:p14="http://schemas.microsoft.com/office/powerpoint/2010/main" val="6434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352674" y="786155"/>
            <a:ext cx="898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 que a igreja deve fazer se houver muitos ou se houver poucos membros? Serviço Cristão, p. 72: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1" y="534025"/>
            <a:ext cx="1738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699684"/>
            <a:ext cx="8367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“Se há na igreja grande número de membros, convém que se organizem em pequenos grupos a ﬁ m de trabalhar, não somente pelos membros da própria igreja, mas também pelos incrédulos. Se num lugar houver apenas dois ou três que conheçam a verdade, organizem-se num grupo de obreiros.” </a:t>
            </a:r>
          </a:p>
        </p:txBody>
      </p:sp>
    </p:spTree>
    <p:extLst>
      <p:ext uri="{BB962C8B-B14F-4D97-AF65-F5344CB8AC3E}">
        <p14:creationId xmlns:p14="http://schemas.microsoft.com/office/powerpoint/2010/main" val="395622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F64652-ED01-4F70-B839-945B01D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3" y="887537"/>
            <a:ext cx="11978988" cy="50829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5FF6B4-E41A-4DEE-B476-5E1B04308495}"/>
              </a:ext>
            </a:extLst>
          </p:cNvPr>
          <p:cNvSpPr txBox="1"/>
          <p:nvPr/>
        </p:nvSpPr>
        <p:spPr>
          <a:xfrm>
            <a:off x="2362200" y="1304925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MEU DESAFIO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A068-A3C1-47AA-B2EE-FE042AB41915}"/>
              </a:ext>
            </a:extLst>
          </p:cNvPr>
          <p:cNvSpPr txBox="1"/>
          <p:nvPr/>
        </p:nvSpPr>
        <p:spPr>
          <a:xfrm>
            <a:off x="2495550" y="2245533"/>
            <a:ext cx="7829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poiar a formação de pequenos grupos para que a igreja cresça em comunhão, relacionamento e missão.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 Orar pela formação de meu pequeno grupo com o objetivo de pastorear vidas.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3. Começar a pensar em pessoas que possivelmente venham a pertencer ao meu pequeno grupo.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32FD-C1BB-4729-8F48-DFD5D739BF66}"/>
              </a:ext>
            </a:extLst>
          </p:cNvPr>
          <p:cNvSpPr txBox="1"/>
          <p:nvPr/>
        </p:nvSpPr>
        <p:spPr>
          <a:xfrm>
            <a:off x="2524126" y="2247900"/>
            <a:ext cx="696277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Se o diretor de um pequeno grupo é quem deve conduzir seu pequeno rebanho no crescimento em Cristo e no cumprimento de seus objetivos evangelísticos, ele precisa saber por que é indispensável que toda a igreja se organize dessa maneira. A organização da igreja em pequenos grupos não é resultado da vontade de um ser humano, nem um método novo estabelecido pela igreja. É um plano divino que o diretor deve conhecer muito bem.</a:t>
            </a:r>
          </a:p>
        </p:txBody>
      </p:sp>
    </p:spTree>
    <p:extLst>
      <p:ext uri="{BB962C8B-B14F-4D97-AF65-F5344CB8AC3E}">
        <p14:creationId xmlns:p14="http://schemas.microsoft.com/office/powerpoint/2010/main" val="40069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995690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O que é um pequeno grupo? Atos 20:20, 21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nada, que útil seja, deixei de vos anunciar, e ensinar publicamente e pelas casas,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Testificando, tanto aos judeus como aos gregos, a conversão a Deus, e a fé em nosso Senhor Jesus Cristo.</a:t>
            </a:r>
          </a:p>
        </p:txBody>
      </p:sp>
    </p:spTree>
    <p:extLst>
      <p:ext uri="{BB962C8B-B14F-4D97-AF65-F5344CB8AC3E}">
        <p14:creationId xmlns:p14="http://schemas.microsoft.com/office/powerpoint/2010/main" val="1002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1238250"/>
            <a:ext cx="5795963" cy="482917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823912" y="1384726"/>
            <a:ext cx="5691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Os pequenos grupos são centros de ensino da Bíblia onde os crentes são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ediﬁcados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mutuamente, incluindo pessoas que, semana após semana, são convidadas pelos membros do grupo. Essa maneira de evangelizar vem dos tempos da igreja primitiva. “Crescia a palavra de Deus, e, em Jerusalém, se multiplicava o número dos discípulos; também muitíssimos sacerdotes obedeciam à fé” (At 6:7).</a:t>
            </a:r>
          </a:p>
        </p:txBody>
      </p:sp>
    </p:spTree>
    <p:extLst>
      <p:ext uri="{BB962C8B-B14F-4D97-AF65-F5344CB8AC3E}">
        <p14:creationId xmlns:p14="http://schemas.microsoft.com/office/powerpoint/2010/main" val="23875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o Espírito de Profecia diz sobre os pequenos grupos? Testemunhos Para a Igreja, v. 7, p. 21: 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661434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formação de pequenos grupos como base de esforço cristão foi-me apresentada por Aquele que não pode errar.”</a:t>
            </a:r>
          </a:p>
        </p:txBody>
      </p:sp>
    </p:spTree>
    <p:extLst>
      <p:ext uri="{BB962C8B-B14F-4D97-AF65-F5344CB8AC3E}">
        <p14:creationId xmlns:p14="http://schemas.microsoft.com/office/powerpoint/2010/main" val="32341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995690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 que Jesus comparou Sua igreja? Mateus 5:14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Vós sois a luz do mundo; não se pode esconder uma cidade edificada sobre um monte;</a:t>
            </a:r>
          </a:p>
        </p:txBody>
      </p:sp>
    </p:spTree>
    <p:extLst>
      <p:ext uri="{BB962C8B-B14F-4D97-AF65-F5344CB8AC3E}">
        <p14:creationId xmlns:p14="http://schemas.microsoft.com/office/powerpoint/2010/main" val="24613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04826" y="1885951"/>
            <a:ext cx="5867400" cy="331470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42937" y="2076451"/>
            <a:ext cx="5414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 O crente deve considerar que abrir a porta de sua casa para que ali funcione um pequeno grupo equivale a levar a arca e a presença de Deus ao seu lar, procurando irradiar, a partir dali, a luz do evangelho para a comunidade em que sua casa está localizada.</a:t>
            </a:r>
          </a:p>
        </p:txBody>
      </p:sp>
    </p:spTree>
    <p:extLst>
      <p:ext uri="{BB962C8B-B14F-4D97-AF65-F5344CB8AC3E}">
        <p14:creationId xmlns:p14="http://schemas.microsoft.com/office/powerpoint/2010/main" val="14956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 conselho o Espírito de Profecia nos dá? Testemunhos Para a Igreja, v. 7, p. 21: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371725"/>
            <a:ext cx="8367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“Por que os crentes não sentem preocupação mais profunda, mais fervorosa pelos que estão afastados de Cristo? Por que não se reúnem dois ou três e instam com Deus pela salvação de determinada pessoa, e, em seguida, oram a respeito de outra? Formemos em nossas igrejas grupos para o serviço. Unam-se vários membros para trabalhar como pescadores de homens. Procurem arrebatar almas da corrupção do mundo para a salvadora pureza do amor de Cristo?”</a:t>
            </a:r>
          </a:p>
        </p:txBody>
      </p:sp>
    </p:spTree>
    <p:extLst>
      <p:ext uri="{BB962C8B-B14F-4D97-AF65-F5344CB8AC3E}">
        <p14:creationId xmlns:p14="http://schemas.microsoft.com/office/powerpoint/2010/main" val="5512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1019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UNASP-SP - Alana Seifert Costa Bergamo</dc:creator>
  <cp:lastModifiedBy>UNASP-SP - Alana Seifert Costa Bergamo</cp:lastModifiedBy>
  <cp:revision>18</cp:revision>
  <dcterms:created xsi:type="dcterms:W3CDTF">2018-12-15T22:18:18Z</dcterms:created>
  <dcterms:modified xsi:type="dcterms:W3CDTF">2018-12-17T00:16:12Z</dcterms:modified>
</cp:coreProperties>
</file>