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83" r:id="rId7"/>
    <p:sldId id="284" r:id="rId8"/>
    <p:sldId id="262" r:id="rId9"/>
    <p:sldId id="285" r:id="rId10"/>
    <p:sldId id="267" r:id="rId11"/>
    <p:sldId id="268" r:id="rId12"/>
    <p:sldId id="259" r:id="rId13"/>
    <p:sldId id="281" r:id="rId14"/>
    <p:sldId id="274" r:id="rId15"/>
    <p:sldId id="286" r:id="rId16"/>
    <p:sldId id="282" r:id="rId17"/>
    <p:sldId id="275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59A0-C7AA-4CED-A46D-1C9762F2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E05C5-9C53-4BD9-9B18-2D9B93F6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7E0F-5819-43A7-9717-25C786C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13FAE-2835-4793-8471-BDA3736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85717-C2C6-4240-9AA6-3799B02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A0A7-226A-49EB-9BC3-FC57017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81D19-59D6-4827-9AA3-04DF3EA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4FE27-3A84-425F-97AF-51555FD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2B84F-19FF-4BE8-AA1B-84329AA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334F-719E-43C0-BA58-1829F684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20A42-A7DD-4685-ADAF-65B127B8C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606048-89C3-413E-B653-1A67564B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C6169-45A5-4E94-A3FB-65CA25E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70F-ACAD-43A4-BB41-DDDB41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3D17E-395F-40BF-9B1E-308D15A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8F08-4B4B-476C-B227-B864BA47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5D892-D500-48FF-878A-3A4363EC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0121-DF5E-4DB5-9DB6-20316E3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AAA9E-C4E2-446C-A408-BB42C19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77498-6169-43A5-834C-8BF96E95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F44F-CD2D-4799-9F4B-0B4E183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05B16-449D-4B6D-AE84-14685884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615DB-C300-4F75-8C17-E2DF2BE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3A5BD-FBBC-4F1B-883A-240E96B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2AF20-C97F-4DB9-812C-B84A8524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57A1-AA4D-4FD3-AFEB-FFB037A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68185-774D-4F53-A325-62E42100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AFBB-B786-44AA-883C-8A9D7EF9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1C043-43A8-4BBB-8AD9-FDAF521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A2124-411D-49B7-88CD-37679A9A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2772-A9B0-426C-9BA4-76E075DF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0F89-33EC-4705-AD51-0D20E2C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F8EAAD-5532-43D5-B977-EE97C292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06482-B87A-4B86-A217-48F1405B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E812CF-6227-40D7-89FF-2EF97058F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169B8E-111F-49D0-91E9-FC396488D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68F71-ADF4-40F5-8337-AB4513F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6CD07A-F57A-47CF-A02F-C52E14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E9BE5E-BED6-452A-A55F-B71CC83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CD07-B2AA-45CA-A954-70E91EC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3B97BC-3031-4091-AD58-224A927C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D6213-874C-4664-A5F9-E6CC4F91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F44AF-45CD-4C5B-980F-1D90E8B1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DDD743-7AA3-46BC-BC0E-5271E73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C7A08-9CAA-4960-B053-74ABA19F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8FF7B-5C6B-4E38-A6BF-A861EB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F9CA-28F9-4A9D-8F21-8CC6824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3CEA41-353E-479C-B70E-C3762D0F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2D391-5789-4350-B6A2-C732633F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A8F35D-37A9-4BEE-B101-452DFBBD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0383C-ED87-4F0C-B9B0-EB02C13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EAB6A-5834-42BF-80F6-4C04019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ADE27-3297-4AA5-9C5F-2D3C49D5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BD143E-1E19-4B5D-A2AC-55A3DBCC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69868-0965-477F-8D9B-FCF8455F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BE846-039D-44CA-B95C-ED8B188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1D55-98F1-4B28-8C6D-BE33B6E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7D73E-1CD6-47B4-9512-06199C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245A0-E1A4-475C-ABF2-CBA92E8F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0889A-07BE-42E6-AAEF-656777AA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B44E-16ED-453E-AA44-C029E11C3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E8251-9E4F-43FA-ADC2-E4D841DC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11545-A400-4CD5-B1C2-2B124A0A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995690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Como Jesus falava? Caminho a Cristo, p. 12: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338090"/>
            <a:ext cx="8367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“Jesus não suprimia sequer uma palavra da verdade, mas falava sempre com amor. Ele tinha tato e prestava bondosa atenção ao interagir com as pessoas. Nunca Se mostrava rude, jamais pronunciava uma palavra severa sem necessidade e evitava causar dor desnecessária a uma pessoa sensível. Ele não censurava a fraqueza humana. Falava a verdade, mas sempre com amor. Denunciava a hipocrisia, a incredulidade e a iniquidade, mas Suas repreensões rigorosas eram sempre proferidas com lágrimas e tristeza.</a:t>
            </a:r>
          </a:p>
        </p:txBody>
      </p:sp>
    </p:spTree>
    <p:extLst>
      <p:ext uri="{BB962C8B-B14F-4D97-AF65-F5344CB8AC3E}">
        <p14:creationId xmlns:p14="http://schemas.microsoft.com/office/powerpoint/2010/main" val="1788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onde vinha a compaixão de Cristo?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Caminho a Cristo, p. 12: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816893" y="2343150"/>
            <a:ext cx="8367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“Cada pessoa era preciosa aos Seus olhos. Embora sempre Se apresentasse com divina dignidade, inclinava-Se com amorosa compaixão para atender a cada membro da família de Deus. Ele via as pessoas como seres perdidos, cuja salvação era o objetivo de Sua missão. Assim é o caráter de Cristo, como foi revelado em Sua vida. Esse também é o caráter de Deus. Do coração do Pai é que brotavam as torrentes da divina compaixão manifestada em Cristo,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ﬂuindo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até alcançar os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ﬁlhos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homens.”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C11CB6-920D-4EA4-BE5D-A4ED92EF70C6}"/>
              </a:ext>
            </a:extLst>
          </p:cNvPr>
          <p:cNvSpPr txBox="1"/>
          <p:nvPr/>
        </p:nvSpPr>
        <p:spPr>
          <a:xfrm>
            <a:off x="1204912" y="30135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 deve fazer o líder quando seus liderados cometem erros? Provérbios 17:9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Aquele que encobre a transgressão busca a amizade, mas o que revolve o assunto separa os maiores amigos.</a:t>
            </a:r>
          </a:p>
        </p:txBody>
      </p:sp>
    </p:spTree>
    <p:extLst>
      <p:ext uri="{BB962C8B-B14F-4D97-AF65-F5344CB8AC3E}">
        <p14:creationId xmlns:p14="http://schemas.microsoft.com/office/powerpoint/2010/main" val="1188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390650"/>
            <a:ext cx="5867400" cy="36480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731044" y="1506527"/>
            <a:ext cx="5414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Devido à sua função, o líder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sabendo de muitas coisas, às vezes delicadas e pessoais. A ética exige que ele conserve o silêncio. Os comentários levianos destroem mais vidas do que se pode imaginar. Se há alguém que precisa ser cuidadoso com o uso do que sabe, esse alguém é o líder. </a:t>
            </a:r>
          </a:p>
        </p:txBody>
      </p:sp>
    </p:spTree>
    <p:extLst>
      <p:ext uri="{BB962C8B-B14F-4D97-AF65-F5344CB8AC3E}">
        <p14:creationId xmlns:p14="http://schemas.microsoft.com/office/powerpoint/2010/main" val="20763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60C8A16-317D-4FA9-955E-3F1EE0D3D016}"/>
              </a:ext>
            </a:extLst>
          </p:cNvPr>
          <p:cNvSpPr txBox="1"/>
          <p:nvPr/>
        </p:nvSpPr>
        <p:spPr>
          <a:xfrm>
            <a:off x="1204912" y="3118276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1028343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o líder deve fazer quando for ofendido? Provérbios 19:11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52587" y="3111402"/>
            <a:ext cx="83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prudência do homem faz reter a sua ira, e é glória sua o passar por cima da transgressão.</a:t>
            </a:r>
          </a:p>
        </p:txBody>
      </p:sp>
    </p:spTree>
    <p:extLst>
      <p:ext uri="{BB962C8B-B14F-4D97-AF65-F5344CB8AC3E}">
        <p14:creationId xmlns:p14="http://schemas.microsoft.com/office/powerpoint/2010/main" val="2454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390651"/>
            <a:ext cx="5867400" cy="25336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731044" y="1506527"/>
            <a:ext cx="5414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As pessoas perdoadas se tornam colaboradoras agradecidas 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ﬁéis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O líder jamais perde por perdoar. O fato é que o líder sempre trabalha com pessoas difíceis. Essa é uma lei da liderança.</a:t>
            </a:r>
          </a:p>
        </p:txBody>
      </p:sp>
    </p:spTree>
    <p:extLst>
      <p:ext uri="{BB962C8B-B14F-4D97-AF65-F5344CB8AC3E}">
        <p14:creationId xmlns:p14="http://schemas.microsoft.com/office/powerpoint/2010/main" val="27540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65347"/>
            <a:ext cx="961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que sempre existiu na igreja?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Atos dos Apóstolos, p. 163, 164: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128711" y="2207747"/>
            <a:ext cx="9782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“Tem havido sempre na igreja os que estão constantemente inclinados à independência individual. Parecem incapazes de compreender que a independência de espírito é susceptível de levar o instrumento humano a ter demasiada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conﬁança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si mesmo e em seu próprio discernimento, de preferência a respeitar o conselho e estimar altamente a maneira de julgar de seus irmãos, especialmente os que se acham nos cargos designados por Deus para guia de Seu povo. Deus investiu Sua igreja de especial autoridade e poder, por cuja desconsideração e desprezo ninguém se pode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justiﬁcar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pois aquele que assim procede, despreza a voz de Deus.”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4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828799" y="841801"/>
            <a:ext cx="898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o líder pode obter paz em meio às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diﬁculdades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? Mente, Caráter e Personalidade, v. 1, p. 45: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90687" y="2556809"/>
            <a:ext cx="8367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 pessoa só encontra repouso ao cultivar a mansidão e humildade de coração. Jamais se encontrará a paz de Cristo onde reina o egoísmo. A pessoa não pode crescer na graça se for egocêntrica e orgulhosa. Jesus assumiu a posição que o homem tem que ocupar para que a paz de Cristo possa habitar no coração.”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F64652-ED01-4F70-B839-945B01D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3" y="887537"/>
            <a:ext cx="11978988" cy="50829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5FF6B4-E41A-4DEE-B476-5E1B04308495}"/>
              </a:ext>
            </a:extLst>
          </p:cNvPr>
          <p:cNvSpPr txBox="1"/>
          <p:nvPr/>
        </p:nvSpPr>
        <p:spPr>
          <a:xfrm>
            <a:off x="2362200" y="1304925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MEU DESAFIO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A068-A3C1-47AA-B2EE-FE042AB41915}"/>
              </a:ext>
            </a:extLst>
          </p:cNvPr>
          <p:cNvSpPr txBox="1"/>
          <p:nvPr/>
        </p:nvSpPr>
        <p:spPr>
          <a:xfrm>
            <a:off x="3152775" y="2644170"/>
            <a:ext cx="6991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Escolher alguém com quem não tenha muita </a:t>
            </a:r>
            <a:r>
              <a:rPr lang="pt-BR" sz="2400" b="1">
                <a:latin typeface="Arial" panose="020B0604020202020204" pitchFamily="34" charset="0"/>
                <a:cs typeface="Arial" panose="020B0604020202020204" pitchFamily="34" charset="0"/>
              </a:rPr>
              <a:t>aﬁnidade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para se relacionar com ele de forma intencional durante esta semana. Ajude essa pessoa a crescer em Cristo.</a:t>
            </a:r>
          </a:p>
        </p:txBody>
      </p:sp>
    </p:spTree>
    <p:extLst>
      <p:ext uri="{BB962C8B-B14F-4D97-AF65-F5344CB8AC3E}">
        <p14:creationId xmlns:p14="http://schemas.microsoft.com/office/powerpoint/2010/main" val="15160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32FD-C1BB-4729-8F48-DFD5D739BF66}"/>
              </a:ext>
            </a:extLst>
          </p:cNvPr>
          <p:cNvSpPr txBox="1"/>
          <p:nvPr/>
        </p:nvSpPr>
        <p:spPr>
          <a:xfrm>
            <a:off x="2466976" y="2219325"/>
            <a:ext cx="6962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vida é feita de relacionamentos com a família, vizinhos, amigos e colegas de trabalho. A pessoa que não se relaciona bem com os outros cria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diﬁculdades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tempo todo. Se os problemas de relacionamento fossem resolvidos, o caminho para horizontes jamais imaginados seria aplanado. Hoje em dia, a igreja e a sociedade valorizam o líder que sabe se relacionar bem com as pessoas.</a:t>
            </a:r>
          </a:p>
        </p:txBody>
      </p:sp>
    </p:spTree>
    <p:extLst>
      <p:ext uri="{BB962C8B-B14F-4D97-AF65-F5344CB8AC3E}">
        <p14:creationId xmlns:p14="http://schemas.microsoft.com/office/powerpoint/2010/main" val="40069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a regra de ouro dos relacionamentos?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Mateus 7:12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Portanto, tudo o que vós quereis que os homens vos façam,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fazei-lho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também vós, porque esta é a lei e os profetas.</a:t>
            </a:r>
          </a:p>
        </p:txBody>
      </p:sp>
    </p:spTree>
    <p:extLst>
      <p:ext uri="{BB962C8B-B14F-4D97-AF65-F5344CB8AC3E}">
        <p14:creationId xmlns:p14="http://schemas.microsoft.com/office/powerpoint/2010/main" val="1002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461962" y="2619375"/>
            <a:ext cx="5795963" cy="30003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471487" y="2765851"/>
            <a:ext cx="5691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Em geral, as pessoas são o espelho de nossas atitudes. Elas nos devolvem a imagem que projetamos. Se somos corteses com as pessoas, elas nos tratarão com cortesia. Um gesto amável é devolvido da mesma forma. Experimente isso ainda hoje.</a:t>
            </a:r>
          </a:p>
        </p:txBody>
      </p:sp>
    </p:spTree>
    <p:extLst>
      <p:ext uri="{BB962C8B-B14F-4D97-AF65-F5344CB8AC3E}">
        <p14:creationId xmlns:p14="http://schemas.microsoft.com/office/powerpoint/2010/main" val="23875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Salomão disse sobre nossa maneira de falar? Provérbios 15:1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resposta branda desvia o furor, mas a palavra dura suscita a ira.</a:t>
            </a:r>
          </a:p>
        </p:txBody>
      </p:sp>
    </p:spTree>
    <p:extLst>
      <p:ext uri="{BB962C8B-B14F-4D97-AF65-F5344CB8AC3E}">
        <p14:creationId xmlns:p14="http://schemas.microsoft.com/office/powerpoint/2010/main" val="22375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687725"/>
            <a:ext cx="5795963" cy="444433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814387" y="1832401"/>
            <a:ext cx="56911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Seja descortês e receberá descortesia de volta. Essa é uma lei do comportamento humano. Não há como fugir de sua esfera de ação. Mais do que ninguém, o líder precisa se relacionar bem com as pessoas.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Aﬁnal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contas, não lideramos coisas nem objetos; conduzimos seres humanos com sentimentos, traumas, complexos, virtudes e defeitos.</a:t>
            </a:r>
          </a:p>
        </p:txBody>
      </p:sp>
    </p:spTree>
    <p:extLst>
      <p:ext uri="{BB962C8B-B14F-4D97-AF65-F5344CB8AC3E}">
        <p14:creationId xmlns:p14="http://schemas.microsoft.com/office/powerpoint/2010/main" val="26766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21F6E44-D647-49AA-8E78-1F5B85AC0A9F}"/>
              </a:ext>
            </a:extLst>
          </p:cNvPr>
          <p:cNvSpPr txBox="1"/>
          <p:nvPr/>
        </p:nvSpPr>
        <p:spPr>
          <a:xfrm>
            <a:off x="1204912" y="30135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681162" y="1026467"/>
            <a:ext cx="931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 que é comparado o que o ser humano diz? Provérbios 18:4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81162" y="3013501"/>
            <a:ext cx="83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Águas profundas são as palavras da boca do homem, e ribeiro transbordante é a fonte da sabedoria.</a:t>
            </a:r>
          </a:p>
        </p:txBody>
      </p:sp>
    </p:spTree>
    <p:extLst>
      <p:ext uri="{BB962C8B-B14F-4D97-AF65-F5344CB8AC3E}">
        <p14:creationId xmlns:p14="http://schemas.microsoft.com/office/powerpoint/2010/main" val="24613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687725"/>
            <a:ext cx="5795963" cy="444433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997743" y="2017066"/>
            <a:ext cx="5429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 expressão “águas profundas” ilustra quanto é delicado dizer algo. O poder das palavras é misterioso, mas real. Se você é incapaz de conservar ar nos pulmões por muito tempo, não se aventure a submergir em águas profundas. E se não tem a capacidade de usar as palavras com sabedoria, não se aventure a liderar.</a:t>
            </a:r>
          </a:p>
        </p:txBody>
      </p:sp>
    </p:spTree>
    <p:extLst>
      <p:ext uri="{BB962C8B-B14F-4D97-AF65-F5344CB8AC3E}">
        <p14:creationId xmlns:p14="http://schemas.microsoft.com/office/powerpoint/2010/main" val="33040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986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UNASP-SP - Alana Seifert Costa Bergamo</dc:creator>
  <cp:lastModifiedBy>UNASP-SP - Alana Seifert Costa Bergamo</cp:lastModifiedBy>
  <cp:revision>24</cp:revision>
  <dcterms:created xsi:type="dcterms:W3CDTF">2018-12-15T22:18:18Z</dcterms:created>
  <dcterms:modified xsi:type="dcterms:W3CDTF">2018-12-17T00:18:18Z</dcterms:modified>
</cp:coreProperties>
</file>