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83" r:id="rId7"/>
    <p:sldId id="262" r:id="rId8"/>
    <p:sldId id="285" r:id="rId9"/>
    <p:sldId id="267" r:id="rId10"/>
    <p:sldId id="287" r:id="rId11"/>
    <p:sldId id="268" r:id="rId12"/>
    <p:sldId id="259" r:id="rId13"/>
    <p:sldId id="281" r:id="rId14"/>
    <p:sldId id="274" r:id="rId15"/>
    <p:sldId id="282" r:id="rId16"/>
    <p:sldId id="275" r:id="rId17"/>
    <p:sldId id="288" r:id="rId18"/>
    <p:sldId id="289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32099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997743" y="2017066"/>
            <a:ext cx="5429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“Seremos tidos por culpados” não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signiﬁca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que seremos castigados se não cumprirmos o dever. Toda água pura que deixa de correr 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estagnada se converte em um poço de água contaminada e mortal. A maldade é “própria”.</a:t>
            </a:r>
          </a:p>
        </p:txBody>
      </p:sp>
    </p:spTree>
    <p:extLst>
      <p:ext uri="{BB962C8B-B14F-4D97-AF65-F5344CB8AC3E}">
        <p14:creationId xmlns:p14="http://schemas.microsoft.com/office/powerpoint/2010/main" val="24829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418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que muitos cristãos caem na mortal rotina espiritual? Testemunhos Para a Igreja, v. 5, p. 264, 265: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314450" y="2343150"/>
            <a:ext cx="98679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“Muitos que possuem um conhecimento profundo da verdade [...] nada fazem em favor do reerguimento do reino de Cristo. Atuam de quando em quando; mas não dão um testemunho vivo da experiência pessoal na vida cristã; não relatam novas vitórias alcançadas na santa milícia. Em vez disso, nota-se a mesma velha rotina, as mesmas expressões na oração e na exortação. Suas orações não têm aspectos novos; não expressam maior compreensão das coisas de Deus, nem fé mais fervorosa e viva. Essas pessoas não são plantas vivas no jardim do Senhor, a produzir novos rebentos e nova folhagem, e a agradável fragrância de uma vida santa. Não são cristãos em crescimento.”</a:t>
            </a: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EC11CB6-920D-4EA4-BE5D-A4ED92EF70C6}"/>
              </a:ext>
            </a:extLst>
          </p:cNvPr>
          <p:cNvSpPr txBox="1"/>
          <p:nvPr/>
        </p:nvSpPr>
        <p:spPr>
          <a:xfrm>
            <a:off x="1204912" y="3013501"/>
            <a:ext cx="9315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 que acontecerá no coração daquele em quem Cristo habita pela fé? Efésios 3:17-19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que Cristo habite pela fé nos vossos corações; a fim de, estando arraigados e fundados em amor,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Poderdes perfeitamente compreender, com todos os santos, qual seja a largura, e o comprimento, e a altura, e a profundidade, e conhecer o amor de Cristo, que excede todo o entendimento, para que sejais cheios de toda a plenitude de Deus.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390651"/>
            <a:ext cx="5867400" cy="29337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731044" y="1506527"/>
            <a:ext cx="5414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“A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poderdes compreender, com todos os santos”. Essa experiência será uma realidade quando a igreja for capaz de se organizar em pequenos grupos, onde 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ﬁéis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terão a oportunidade de se ajudarem mutuamente.</a:t>
            </a:r>
          </a:p>
        </p:txBody>
      </p:sp>
    </p:spTree>
    <p:extLst>
      <p:ext uri="{BB962C8B-B14F-4D97-AF65-F5344CB8AC3E}">
        <p14:creationId xmlns:p14="http://schemas.microsoft.com/office/powerpoint/2010/main" val="20763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41801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sabemos que os tessalonicenses eram verdadeiros missionários? Atos dos Apóstolos, p. 256: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52587" y="3111402"/>
            <a:ext cx="83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“Os crentes de Tessalônica eram verdadeiros missionários. [...] Por intermédio das verdades apresentadas, corações foram ganhos e salvos acrescentados ao número dos crentes.”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65347"/>
            <a:ext cx="961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sabemos que os adventistas obtiveram progresso no início de sua história? Serviço Cristão, p. 97: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04911" y="2779247"/>
            <a:ext cx="9782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“Os adventistas do sétimo dia estão fazendo progressos, duplicando seu número, estabelecendo missões e desfraldando o estandarte da verdade nos lugares escuros da Terra; todavia a obra está avançando muito mais demoradamente do que Deus espera.”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34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26A4B06-7FC3-49DF-BCD7-323E74B3112D}"/>
              </a:ext>
            </a:extLst>
          </p:cNvPr>
          <p:cNvSpPr txBox="1"/>
          <p:nvPr/>
        </p:nvSpPr>
        <p:spPr>
          <a:xfrm>
            <a:off x="1204912" y="310875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838324" y="995690"/>
            <a:ext cx="898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Que conselho Deus dá a Seu povo? Isaías 54:2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38324" y="3080684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Amplia o lugar da tua tenda, e estendam-se as cortinas das tuas habitações; não o impeças; alonga as tuas cordas, e fixa bem as tuas estacas.</a:t>
            </a: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390650"/>
            <a:ext cx="5867400" cy="3200399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731044" y="1506527"/>
            <a:ext cx="54149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 Alargar, estender e alongar são verbos que denotam crescimento. A vida do cristão é um crescer constante. Igualmente, a vida do pequeno grupo deve ser uma experiência de crescimento. Um grupo que não cresce não cumpre o plano divino. </a:t>
            </a:r>
          </a:p>
        </p:txBody>
      </p:sp>
    </p:spTree>
    <p:extLst>
      <p:ext uri="{BB962C8B-B14F-4D97-AF65-F5344CB8AC3E}">
        <p14:creationId xmlns:p14="http://schemas.microsoft.com/office/powerpoint/2010/main" val="15313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428875" y="780246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acontece com o cristão ou o grupo que não cresce? Obreiros Evangélicos, p. 84: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838324" y="3080684"/>
            <a:ext cx="83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“Os que nada fazem, na causa de Deus, deixarão de crescer em graça e no conhecimento da verdade. O homem que se deitasse, recusando servir-se dos membros, perderia em breve a faculdade de utilizá-los.”</a:t>
            </a:r>
          </a:p>
        </p:txBody>
      </p:sp>
    </p:spTree>
    <p:extLst>
      <p:ext uri="{BB962C8B-B14F-4D97-AF65-F5344CB8AC3E}">
        <p14:creationId xmlns:p14="http://schemas.microsoft.com/office/powerpoint/2010/main" val="38214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3152775" y="2644170"/>
            <a:ext cx="6991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Escreva abaixo o sonho de crescimento de seu pequeno grupo. Como você espera multiplicar seu pequeno grupo e talvez até dar origem a uma nova congregação?</a:t>
            </a: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2457451" y="1838325"/>
            <a:ext cx="69627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pequeno grupo saudável e vivo cresce constantemente e se divide em outros grupos. O tamanho ideal é de quatro a 12 membros. Uma vez alcançado esse número, convém que o grupo se divida e forme um segundo grupo. Assim, ambos poderão crescer individualmente. Como? Muito simples: “O interesse continua crescendo, e os que abraçam a verdade vão imediatamente trabalhar por seus amigos, convidando-os para que venham ouvir. Mais do que isso, eles convidam seus vizinhos e amigos para vir à sua casa. Então conseguem que um de nossos pastores venha lhes dar estudos bíblicos. Essas reuniões se tornam muito interessantes” 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(Ministério Pastoral, p. 138).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que o sábio Salomão compara o caminho dos justos? Provérbios 4:18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a vereda dos justos é como a luz da aurora, que vai brilhando mais e mais até ser dia perfeito.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28637" y="2143125"/>
            <a:ext cx="5795963" cy="30003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581024" y="2143125"/>
            <a:ext cx="5691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Crescimento é uma lei da vida. Uma pessoa ou grupo de pessoas que não cresce não tem vida. A experiência tem demonstrado que os pequenos grupos que não se desenvolvem nem se multiplicam caem num estado de anacronismo e,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ﬁnalmente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morrem ou desaparecem.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aconteceria se cada cristão cumprisse seu dever? Testemunhos Para a Igreja, v. 5, p. 263: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90674" y="2257425"/>
            <a:ext cx="85439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“Foi-me mostrado que são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inﬁéis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que têm conhecimento da verdade, e no entanto permitem que suas faculdades se absorvam em interesses mundanos. Não estão, por meio de boas obras, fazendo brilhar a luz da verdade. Usam quase toda a sua habilidade para se tornarem perspicazes e hábeis homens do mundo. Esquecem-se de que seus talentos lhes foram dados por Deus a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ﬁm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 usados para promover Sua causa. Se fossem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ﬁéis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seu dever, o resultado seria grandes conversões para seu Senhor; muitos, porém, se perdem por causa de sua negligência.” </a:t>
            </a:r>
          </a:p>
        </p:txBody>
      </p:sp>
    </p:spTree>
    <p:extLst>
      <p:ext uri="{BB962C8B-B14F-4D97-AF65-F5344CB8AC3E}">
        <p14:creationId xmlns:p14="http://schemas.microsoft.com/office/powerpoint/2010/main" val="22375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21F6E44-D647-49AA-8E78-1F5B85AC0A9F}"/>
              </a:ext>
            </a:extLst>
          </p:cNvPr>
          <p:cNvSpPr txBox="1"/>
          <p:nvPr/>
        </p:nvSpPr>
        <p:spPr>
          <a:xfrm>
            <a:off x="1204912" y="3013501"/>
            <a:ext cx="9315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681162" y="638175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acontecia com a igreja apostólica enquanto os cristãos se reuniam em casas e viviam em comunhão com Cristo e com outros crentes? Atos 2:46, 47.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81162" y="3013501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perseverando unânimes todos os dias no templo, e partindo o pão em casa, comiam juntos com alegria e singeleza de coração, louvando a Deus, e caindo na graça de todo o povo. E todos os dias acrescentava o Senhor à igreja aqueles que se haviam de salvar.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743075"/>
            <a:ext cx="5900738" cy="32099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997743" y="2017066"/>
            <a:ext cx="5429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O Senhor aumentava o número deles. Logicamente, eles não continuavam a se reunir todos na mesma casa, mas iam para outros lares, até que o número de pessoas crescia em tamanho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suﬁciente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para continuar se dividindo.</a:t>
            </a:r>
          </a:p>
        </p:txBody>
      </p:sp>
    </p:spTree>
    <p:extLst>
      <p:ext uri="{BB962C8B-B14F-4D97-AF65-F5344CB8AC3E}">
        <p14:creationId xmlns:p14="http://schemas.microsoft.com/office/powerpoint/2010/main" val="33040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acontece com os que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ﬁcam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em silêncio, sem pregar as boas-novas de salvação? 2 Reis 7:9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3042584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 disseram uns para os outros: Não fazemos bem; este dia é dia de boas novas, e nos calamos; se esperarmos até à luz da manhã, algum mal nos sobrevirá; por isso agora vamos, e o anunciaremos à casa do rei.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0D0916-7CB7-4F81-B97F-DCBA688E443C}"/>
              </a:ext>
            </a:extLst>
          </p:cNvPr>
          <p:cNvSpPr txBox="1"/>
          <p:nvPr/>
        </p:nvSpPr>
        <p:spPr>
          <a:xfrm>
            <a:off x="1204912" y="3013501"/>
            <a:ext cx="9315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1164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26</cp:revision>
  <dcterms:created xsi:type="dcterms:W3CDTF">2018-12-15T22:18:18Z</dcterms:created>
  <dcterms:modified xsi:type="dcterms:W3CDTF">2018-12-16T09:20:17Z</dcterms:modified>
</cp:coreProperties>
</file>