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83" r:id="rId7"/>
    <p:sldId id="262" r:id="rId8"/>
    <p:sldId id="285" r:id="rId9"/>
    <p:sldId id="267" r:id="rId10"/>
    <p:sldId id="268" r:id="rId11"/>
    <p:sldId id="290" r:id="rId12"/>
    <p:sldId id="259" r:id="rId13"/>
    <p:sldId id="274" r:id="rId14"/>
    <p:sldId id="282" r:id="rId15"/>
    <p:sldId id="291" r:id="rId16"/>
    <p:sldId id="275" r:id="rId17"/>
    <p:sldId id="289" r:id="rId18"/>
    <p:sldId id="273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0959A0-C7AA-4CED-A46D-1C9762F2CB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59E05C5-9C53-4BD9-9B18-2D9B93F651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877E0F-5819-43A7-9717-25C786C44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16/12/2018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C13FAE-2835-4793-8471-BDA373673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D85717-C2C6-4240-9AA6-3799B02E5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957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96A0A7-226A-49EB-9BC3-FC570176F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681D19-59D6-4827-9AA3-04DF3EA86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F4FE27-3A84-425F-97AF-51555FD0B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16/12/2018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82B84F-19FF-4BE8-AA1B-84329AA25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42334F-719E-43C0-BA58-1829F6840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591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020A42-A7DD-4685-ADAF-65B127B8C8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A606048-89C3-413E-B653-1A67564B3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FC6169-45A5-4E94-A3FB-65CA25EC7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16/12/2018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A3670F-ACAD-43A4-BB41-DDDB41B55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43D17E-395F-40BF-9B1E-308D15AE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835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0F8F08-4B4B-476C-B227-B864BA475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25D892-D500-48FF-878A-3A4363EC9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400121-DF5E-4DB5-9DB6-20316E3C6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16/12/2018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AAAA9E-C4E2-446C-A408-BB42C19B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E77498-6169-43A5-834C-8BF96E950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39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F9F44F-CD2D-4799-9F4B-0B4E1835F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7305B16-449D-4B6D-AE84-146858849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B615DB-C300-4F75-8C17-E2DF2BE99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16/12/2018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33A5BD-FBBC-4F1B-883A-240E96B9E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A2AF20-C97F-4DB9-812C-B84A85243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440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6B57A1-AA4D-4FD3-AFEB-FFB037A3C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368185-774D-4F53-A325-62E421003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CABAFBB-B786-44AA-883C-8A9D7EF9A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731C043-43A8-4BBB-8AD9-FDAF521F0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16/12/2018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65A2124-411D-49B7-88CD-37679A9A0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3082772-A9B0-426C-9BA4-76E075DFD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975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6C0F89-33EC-4705-AD51-0D20E2C9A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F8EAAD-5532-43D5-B977-EE97C2922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E106482-B87A-4B86-A217-48F1405BE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EE812CF-6227-40D7-89FF-2EF97058FA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4169B8E-111F-49D0-91E9-FC396488D8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B968F71-ADF4-40F5-8337-AB4513FC5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16/12/2018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B6CD07A-F57A-47CF-A02F-C52E14E6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1E9BE5E-BED6-452A-A55F-B71CC8343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807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12CD07-B2AA-45CA-A954-70E91ECFA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73B97BC-3031-4091-AD58-224A927C5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16/12/2018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25D6213-874C-4664-A5F9-E6CC4F91E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4EF44AF-45CD-4C5B-980F-1D90E8B15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766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7DDD743-7AA3-46BC-BC0E-5271E7346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16/12/2018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8EC7A08-9CAA-4960-B053-74ABA19F0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0D8FF7B-5C6B-4E38-A6BF-A861EB6EA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469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31F9CA-28F9-4A9D-8F21-8CC682486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3CEA41-353E-479C-B70E-C3762D0F1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5D2D391-5789-4350-B6A2-C732633FF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6A8F35D-37A9-4BEE-B101-452DFBBD2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16/12/2018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7A0383C-ED87-4F0C-B9B0-EB02C133E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62EAB6A-5834-42BF-80F6-4C0401931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632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8ADE27-3297-4AA5-9C5F-2D3C49D58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1BD143E-1E19-4B5D-A2AC-55A3DBCC52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2069868-0965-477F-8D9B-FCF8455F8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38BE846-039D-44CA-B95C-ED8B188FD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16/12/2018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3C61D55-98F1-4B28-8C6D-BE33B6EE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AD7D73E-1CD6-47B4-9512-06199C67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69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FE245A0-E1A4-475C-ABF2-CBA92E8F3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610889A-07BE-42E6-AAEF-656777AA6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8FB44E-16ED-453E-AA44-C029E11C3E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573EC-B2BB-4473-9879-24EE5BA26A08}" type="datetimeFigureOut">
              <a:rPr lang="pt-BR" smtClean="0"/>
              <a:t>16/12/2018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CE8251-9E4F-43FA-ADC2-E4D841DC7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211545-A400-4CD5-B1C2-2B124A0AF4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05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869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44D12F75-D5C2-4CCD-949D-5704188C3FB0}"/>
              </a:ext>
            </a:extLst>
          </p:cNvPr>
          <p:cNvSpPr txBox="1"/>
          <p:nvPr/>
        </p:nvSpPr>
        <p:spPr>
          <a:xfrm>
            <a:off x="1219199" y="2943225"/>
            <a:ext cx="10063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719262" y="1026467"/>
            <a:ext cx="9315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que Filipe fez depois de aceitar Jesus? João 1:44, 45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02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204912" y="2943225"/>
            <a:ext cx="98679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Filipe era de </a:t>
            </a:r>
            <a:r>
              <a:rPr lang="pt-BR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Betsaida</a:t>
            </a:r>
            <a:r>
              <a:rPr lang="pt-BR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cidade de André e de Pedro. Filipe achou Natanael, e disse-lhe: Havemos achado aquele de quem Moisés escreveu na lei, e os profetas: Jesus de Nazaré, filho de José.</a:t>
            </a:r>
          </a:p>
        </p:txBody>
      </p:sp>
    </p:spTree>
    <p:extLst>
      <p:ext uri="{BB962C8B-B14F-4D97-AF65-F5344CB8AC3E}">
        <p14:creationId xmlns:p14="http://schemas.microsoft.com/office/powerpoint/2010/main" val="344066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814387" y="1743075"/>
            <a:ext cx="5900738" cy="4154984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4CF7126-0E3D-4CB0-B807-48139FEAD9E8}"/>
              </a:ext>
            </a:extLst>
          </p:cNvPr>
          <p:cNvSpPr txBox="1"/>
          <p:nvPr/>
        </p:nvSpPr>
        <p:spPr>
          <a:xfrm>
            <a:off x="1050131" y="1874191"/>
            <a:ext cx="54292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   Filipe imediatamente procurou seu amigo Natanael para falar de Jesus a ele. O Desejado de Todas as Nações, p. 140: “Filipe sabia que seu amigo estava examinando as profecias, e enquanto Natanael orava sob uma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ﬁgueira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descobriu-lhe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o retiro. Muitas vezes haviam orado juntos nesse lugar isolado, ocultos pela folhagem.”</a:t>
            </a: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54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719262" y="780246"/>
            <a:ext cx="93154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Por que você acha que Filipe procurou Natanael? Serviço Cristão, p. 101:</a:t>
            </a:r>
          </a:p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02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804987" y="3190875"/>
            <a:ext cx="8367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“O primeiro impulso do coração regenerado é levar também outros ao Salvador.”</a:t>
            </a:r>
          </a:p>
        </p:txBody>
      </p:sp>
    </p:spTree>
    <p:extLst>
      <p:ext uri="{BB962C8B-B14F-4D97-AF65-F5344CB8AC3E}">
        <p14:creationId xmlns:p14="http://schemas.microsoft.com/office/powerpoint/2010/main" val="118817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719262" y="841801"/>
            <a:ext cx="957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Como a mensagem começou a se espalhar nos dias de Cristo? Vidas que Falam, p. 282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02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912143" y="2434173"/>
            <a:ext cx="83677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“Com a vocação de João, André e Simão, Filipe e Natanael, começou o fundamento da igreja cristã. João conduziu dois de seus discípulos a Cristo. Então, um deles, André, achou seu irmão e chamou-o para o Salvador. Foi logo chamado Filipe, e este foi em busca de Natanael. Esses exemplos nos devem ensinar a importância [de] [...] nossos parentes, amigos e vizinhos. [...] Na própria família, na vizinhança, na cidade em que residimos, há trabalho para fazermos como missionários de Cristo.”</a:t>
            </a:r>
          </a:p>
        </p:txBody>
      </p:sp>
    </p:spTree>
    <p:extLst>
      <p:ext uri="{BB962C8B-B14F-4D97-AF65-F5344CB8AC3E}">
        <p14:creationId xmlns:p14="http://schemas.microsoft.com/office/powerpoint/2010/main" val="245467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849E8E96-968A-45B1-A91B-65A10F7B1897}"/>
              </a:ext>
            </a:extLst>
          </p:cNvPr>
          <p:cNvSpPr txBox="1"/>
          <p:nvPr/>
        </p:nvSpPr>
        <p:spPr>
          <a:xfrm>
            <a:off x="1162049" y="3286125"/>
            <a:ext cx="10063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719262" y="865347"/>
            <a:ext cx="9615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Qual foi a ordem que Jesus deu ao endemoninhado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geraseno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depois de libertá-lo? Lucas 8:39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02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204911" y="3245972"/>
            <a:ext cx="9782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Torna para tua casa, e conta quão grandes coisas te fez Deus. E ele foi apregoando por toda a cidade quão grandes coisas Jesus lhe tinha feito. </a:t>
            </a:r>
          </a:p>
        </p:txBody>
      </p:sp>
    </p:spTree>
    <p:extLst>
      <p:ext uri="{BB962C8B-B14F-4D97-AF65-F5344CB8AC3E}">
        <p14:creationId xmlns:p14="http://schemas.microsoft.com/office/powerpoint/2010/main" val="64341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814387" y="1743075"/>
            <a:ext cx="5900738" cy="4154984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4CF7126-0E3D-4CB0-B807-48139FEAD9E8}"/>
              </a:ext>
            </a:extLst>
          </p:cNvPr>
          <p:cNvSpPr txBox="1"/>
          <p:nvPr/>
        </p:nvSpPr>
        <p:spPr>
          <a:xfrm>
            <a:off x="945356" y="1817041"/>
            <a:ext cx="54292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O melhor campo missionário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ﬁca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perto de onde moramos. É formado pelos amigos, vizinhos e familiares que ainda não aceitaram Jesus. O plano divino é que cada crente leve essas pessoas ao pequeno grupo mais próximo, para que, com o companheirismo desse grupo de crentes, a pessoa conheça Jesus e cresça em sua experiência com Cristo.</a:t>
            </a:r>
          </a:p>
        </p:txBody>
      </p:sp>
    </p:spTree>
    <p:extLst>
      <p:ext uri="{BB962C8B-B14F-4D97-AF65-F5344CB8AC3E}">
        <p14:creationId xmlns:p14="http://schemas.microsoft.com/office/powerpoint/2010/main" val="113258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838324" y="780246"/>
            <a:ext cx="8982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Onde se encontra o melhor campo missionário? Vidas que Falam, p. 282: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1" y="534025"/>
            <a:ext cx="17383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838324" y="2661434"/>
            <a:ext cx="83677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“Muitos há que necessitam do serviço de amoráveis corações cristãos. Têm- s e imergido na ruína muitos que poderiam ter sido salvos, houvessem seus vizinhos, homens e mulheres comuns, se esforçado em benefício deles. Muitos há à espera de que alguém se lhes dirija pessoalmente. Na própria família, na vizinhança, na cidade em que residimos, há trabalho para fazermos como missionários de Cristo.”</a:t>
            </a:r>
          </a:p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622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2428875" y="780246"/>
            <a:ext cx="8982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  quem devemos buscar a 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ﬁm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de levá-los a Jesus? Serviço Cristão, p. 115: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1" y="534025"/>
            <a:ext cx="17383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912143" y="2434173"/>
            <a:ext cx="83677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“Irmãos e irmãs, visitem aqueles que residem próximo de vocês, e com simpatia e bondade procurem cativar-lhes o coração. Cuidem bem de trabalhar de tal maneira que desvaneçam os preconceitos, em lugar de criá-los. E lembrem-se de que aqueles que conhecem a verdade para o momento presente, e ainda limitam seus esforços à sua própria igreja, recusando-se a trabalhar por seus vizinhos ainda não convertidos, serão chamados a prestar contas por deveres não cumpridos.”</a:t>
            </a:r>
          </a:p>
        </p:txBody>
      </p:sp>
    </p:spTree>
    <p:extLst>
      <p:ext uri="{BB962C8B-B14F-4D97-AF65-F5344CB8AC3E}">
        <p14:creationId xmlns:p14="http://schemas.microsoft.com/office/powerpoint/2010/main" val="382142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03F64652-ED01-4F70-B839-945B01DA8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93" y="887537"/>
            <a:ext cx="11978988" cy="508292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05FF6B4-E41A-4DEE-B476-5E1B04308495}"/>
              </a:ext>
            </a:extLst>
          </p:cNvPr>
          <p:cNvSpPr txBox="1"/>
          <p:nvPr/>
        </p:nvSpPr>
        <p:spPr>
          <a:xfrm>
            <a:off x="2362200" y="1304925"/>
            <a:ext cx="2957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MEU DESAFIO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8F5A068-A3C1-47AA-B2EE-FE042AB41915}"/>
              </a:ext>
            </a:extLst>
          </p:cNvPr>
          <p:cNvSpPr txBox="1"/>
          <p:nvPr/>
        </p:nvSpPr>
        <p:spPr>
          <a:xfrm>
            <a:off x="2943225" y="2459504"/>
            <a:ext cx="69913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Fazer uma lista com o nome de cinco pessoas que pertencem a seu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oikos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(casa, família, parentes e amigos). Orar por essas pessoas semanalmente e, por meio da amizade, </a:t>
            </a:r>
            <a:r>
              <a:rPr lang="pt-BR" sz="2400" b="1">
                <a:latin typeface="Arial" panose="020B0604020202020204" pitchFamily="34" charset="0"/>
                <a:cs typeface="Arial" panose="020B0604020202020204" pitchFamily="34" charset="0"/>
              </a:rPr>
              <a:t>procurar alcançá-las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trazê-las para Deus. </a:t>
            </a:r>
          </a:p>
        </p:txBody>
      </p:sp>
    </p:spTree>
    <p:extLst>
      <p:ext uri="{BB962C8B-B14F-4D97-AF65-F5344CB8AC3E}">
        <p14:creationId xmlns:p14="http://schemas.microsoft.com/office/powerpoint/2010/main" val="151605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879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9D632FD-C1BB-4729-8F48-DFD5D739BF66}"/>
              </a:ext>
            </a:extLst>
          </p:cNvPr>
          <p:cNvSpPr txBox="1"/>
          <p:nvPr/>
        </p:nvSpPr>
        <p:spPr>
          <a:xfrm>
            <a:off x="2447926" y="2276475"/>
            <a:ext cx="69627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Uma das razões para o fracasso de alguns pequenos grupos é que eles se transformam apenas em grupos de companheirismo e camaradagem, perdendo seu sentido missionário. É o sentido de missão que mantém um grupo vivo. Cada crente que participa de um pequeno grupo deve fazê-lo levando uma pessoa que ainda não aceitou Jesus.</a:t>
            </a:r>
          </a:p>
        </p:txBody>
      </p:sp>
    </p:spTree>
    <p:extLst>
      <p:ext uri="{BB962C8B-B14F-4D97-AF65-F5344CB8AC3E}">
        <p14:creationId xmlns:p14="http://schemas.microsoft.com/office/powerpoint/2010/main" val="400695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4CF7126-0E3D-4CB0-B807-48139FEAD9E8}"/>
              </a:ext>
            </a:extLst>
          </p:cNvPr>
          <p:cNvSpPr txBox="1"/>
          <p:nvPr/>
        </p:nvSpPr>
        <p:spPr>
          <a:xfrm>
            <a:off x="1204912" y="3013501"/>
            <a:ext cx="9315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719262" y="780246"/>
            <a:ext cx="9315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Quem foi evangelizado na casa do carcereiro de 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Filipos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? Atos 16:32, 34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02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543049" y="2943225"/>
            <a:ext cx="8543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lhe pregavam a palavra do Senhor, e a todos os que estavam em sua casa. E, levando-os à sua casa, lhes pôs a mesa; e, na sua crença em Deus, alegrou-se com toda a sua casa.</a:t>
            </a:r>
          </a:p>
        </p:txBody>
      </p:sp>
    </p:spTree>
    <p:extLst>
      <p:ext uri="{BB962C8B-B14F-4D97-AF65-F5344CB8AC3E}">
        <p14:creationId xmlns:p14="http://schemas.microsoft.com/office/powerpoint/2010/main" val="100229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528637" y="2143125"/>
            <a:ext cx="5795963" cy="3000375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4CF7126-0E3D-4CB0-B807-48139FEAD9E8}"/>
              </a:ext>
            </a:extLst>
          </p:cNvPr>
          <p:cNvSpPr txBox="1"/>
          <p:nvPr/>
        </p:nvSpPr>
        <p:spPr>
          <a:xfrm>
            <a:off x="581024" y="2143125"/>
            <a:ext cx="56911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   Na casa do carcereiro não se encontrava apenas sua família, mas outras pessoas que haviam sido convidadas quando Paulo e Silas foram para lá. Reunir amigos na casa de uma pessoa para estudar a Palavra de Deus era uma prática da igreja primitiva.</a:t>
            </a:r>
          </a:p>
        </p:txBody>
      </p:sp>
    </p:spTree>
    <p:extLst>
      <p:ext uri="{BB962C8B-B14F-4D97-AF65-F5344CB8AC3E}">
        <p14:creationId xmlns:p14="http://schemas.microsoft.com/office/powerpoint/2010/main" val="238755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719262" y="780246"/>
            <a:ext cx="9315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Esse plano divino funcionaria hoje?</a:t>
            </a:r>
          </a:p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Testemunhos Para a Igreja, v. 6, p. 428: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02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590674" y="3190875"/>
            <a:ext cx="8543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“No círculo familiar, no lar do vizinho, à cabeceira do doente, de maneira tranquila podemos ler as Escrituras e falar acerca de Jesus e da verdade.”</a:t>
            </a:r>
          </a:p>
        </p:txBody>
      </p:sp>
    </p:spTree>
    <p:extLst>
      <p:ext uri="{BB962C8B-B14F-4D97-AF65-F5344CB8AC3E}">
        <p14:creationId xmlns:p14="http://schemas.microsoft.com/office/powerpoint/2010/main" val="223754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621F6E44-D647-49AA-8E78-1F5B85AC0A9F}"/>
              </a:ext>
            </a:extLst>
          </p:cNvPr>
          <p:cNvSpPr txBox="1"/>
          <p:nvPr/>
        </p:nvSpPr>
        <p:spPr>
          <a:xfrm>
            <a:off x="1204912" y="3013501"/>
            <a:ext cx="9315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681162" y="1026467"/>
            <a:ext cx="9315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que fez Cornélio quando Paulo foi visitá-lo? Atos 10:24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02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681162" y="3013501"/>
            <a:ext cx="8367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no dia imediato chegaram a </a:t>
            </a:r>
            <a:r>
              <a:rPr lang="pt-B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Cesaréia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 Cornélio os estava esperando, tendo já convidado os seus parentes e amigos mais íntimos.</a:t>
            </a:r>
          </a:p>
        </p:txBody>
      </p:sp>
    </p:spTree>
    <p:extLst>
      <p:ext uri="{BB962C8B-B14F-4D97-AF65-F5344CB8AC3E}">
        <p14:creationId xmlns:p14="http://schemas.microsoft.com/office/powerpoint/2010/main" val="246136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814387" y="1743075"/>
            <a:ext cx="5900738" cy="3209925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4CF7126-0E3D-4CB0-B807-48139FEAD9E8}"/>
              </a:ext>
            </a:extLst>
          </p:cNvPr>
          <p:cNvSpPr txBox="1"/>
          <p:nvPr/>
        </p:nvSpPr>
        <p:spPr>
          <a:xfrm>
            <a:off x="1050131" y="2359966"/>
            <a:ext cx="5429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  Cornélio não se limitou a receber a Palavra junto com sua família, mas também convidou seus amigos para participarem do estudo das Escrituras em sua casa.</a:t>
            </a: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09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AB0D0916-7CB7-4F81-B97F-DCBA688E443C}"/>
              </a:ext>
            </a:extLst>
          </p:cNvPr>
          <p:cNvSpPr txBox="1"/>
          <p:nvPr/>
        </p:nvSpPr>
        <p:spPr>
          <a:xfrm>
            <a:off x="1204912" y="3013501"/>
            <a:ext cx="93154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719262" y="780246"/>
            <a:ext cx="9315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Que método evangelístico era utilizado nos primeiros anos de nossa história? Evangelismo, p. 410: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02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719262" y="3042584"/>
            <a:ext cx="83677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“É muito difícil conseguir alguma </a:t>
            </a:r>
            <a:r>
              <a:rPr lang="pt-B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inﬂ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uência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sobre o povo. A única maneira que achamos bem-sucedida é a de dar estudos bíblicos, começando-se assim o interesse com uma, duas ou três pessoas; então estas visitam outras e buscam interessá-las, e assim o trabalho caminha lentamente como se deu em Lausanne.”</a:t>
            </a:r>
          </a:p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839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992</Words>
  <Application>Microsoft Office PowerPoint</Application>
  <PresentationFormat>Widescreen</PresentationFormat>
  <Paragraphs>46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UNASP-SP - Alana Seifert Costa Bergamo</dc:creator>
  <cp:lastModifiedBy>UNASP-SP - Alana Seifert Costa Bergamo</cp:lastModifiedBy>
  <cp:revision>31</cp:revision>
  <dcterms:created xsi:type="dcterms:W3CDTF">2018-12-15T22:18:18Z</dcterms:created>
  <dcterms:modified xsi:type="dcterms:W3CDTF">2018-12-17T00:19:39Z</dcterms:modified>
</cp:coreProperties>
</file>