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83" r:id="rId7"/>
    <p:sldId id="262" r:id="rId8"/>
    <p:sldId id="285" r:id="rId9"/>
    <p:sldId id="267" r:id="rId10"/>
    <p:sldId id="292" r:id="rId11"/>
    <p:sldId id="268" r:id="rId12"/>
    <p:sldId id="259" r:id="rId13"/>
    <p:sldId id="293" r:id="rId14"/>
    <p:sldId id="274" r:id="rId15"/>
    <p:sldId id="282" r:id="rId16"/>
    <p:sldId id="275" r:id="rId17"/>
    <p:sldId id="289" r:id="rId18"/>
    <p:sldId id="27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959A0-C7AA-4CED-A46D-1C9762F2C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9E05C5-9C53-4BD9-9B18-2D9B93F65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877E0F-5819-43A7-9717-25C786C44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C13FAE-2835-4793-8471-BDA37367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D85717-C2C6-4240-9AA6-3799B02E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57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6A0A7-226A-49EB-9BC3-FC570176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681D19-59D6-4827-9AA3-04DF3EA86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F4FE27-3A84-425F-97AF-51555FD0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82B84F-19FF-4BE8-AA1B-84329AA2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42334F-719E-43C0-BA58-1829F684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9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020A42-A7DD-4685-ADAF-65B127B8C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A606048-89C3-413E-B653-1A67564B3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FC6169-45A5-4E94-A3FB-65CA25EC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A3670F-ACAD-43A4-BB41-DDDB41B5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43D17E-395F-40BF-9B1E-308D15AE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35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F8F08-4B4B-476C-B227-B864BA47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25D892-D500-48FF-878A-3A4363EC9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400121-DF5E-4DB5-9DB6-20316E3C6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AAAA9E-C4E2-446C-A408-BB42C19B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E77498-6169-43A5-834C-8BF96E95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39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9F44F-CD2D-4799-9F4B-0B4E1835F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305B16-449D-4B6D-AE84-146858849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B615DB-C300-4F75-8C17-E2DF2BE99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33A5BD-FBBC-4F1B-883A-240E96B9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A2AF20-C97F-4DB9-812C-B84A85243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4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B57A1-AA4D-4FD3-AFEB-FFB037A3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368185-774D-4F53-A325-62E421003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ABAFBB-B786-44AA-883C-8A9D7EF9A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31C043-43A8-4BBB-8AD9-FDAF521F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5A2124-411D-49B7-88CD-37679A9A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082772-A9B0-426C-9BA4-76E075DF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75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C0F89-33EC-4705-AD51-0D20E2C9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F8EAAD-5532-43D5-B977-EE97C2922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106482-B87A-4B86-A217-48F1405BE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EE812CF-6227-40D7-89FF-2EF97058FA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4169B8E-111F-49D0-91E9-FC396488D8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968F71-ADF4-40F5-8337-AB4513FC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B6CD07A-F57A-47CF-A02F-C52E14E6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1E9BE5E-BED6-452A-A55F-B71CC834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0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2CD07-B2AA-45CA-A954-70E91ECF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73B97BC-3031-4091-AD58-224A927C5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5D6213-874C-4664-A5F9-E6CC4F91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4EF44AF-45CD-4C5B-980F-1D90E8B1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6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DDD743-7AA3-46BC-BC0E-5271E734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EC7A08-9CAA-4960-B053-74ABA19F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D8FF7B-5C6B-4E38-A6BF-A861EB6EA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69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1F9CA-28F9-4A9D-8F21-8CC68248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3CEA41-353E-479C-B70E-C3762D0F1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D2D391-5789-4350-B6A2-C732633FF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A8F35D-37A9-4BEE-B101-452DFBBD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A0383C-ED87-4F0C-B9B0-EB02C133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2EAB6A-5834-42BF-80F6-4C040193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3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ADE27-3297-4AA5-9C5F-2D3C49D5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1BD143E-1E19-4B5D-A2AC-55A3DBCC5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069868-0965-477F-8D9B-FCF8455F8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8BE846-039D-44CA-B95C-ED8B188F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C61D55-98F1-4B28-8C6D-BE33B6EE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D7D73E-1CD6-47B4-9512-06199C67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E245A0-E1A4-475C-ABF2-CBA92E8F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10889A-07BE-42E6-AAEF-656777AA6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8FB44E-16ED-453E-AA44-C029E11C3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CE8251-9E4F-43FA-ADC2-E4D841DC7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211545-A400-4CD5-B1C2-2B124A0AF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05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6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814387" y="1743075"/>
            <a:ext cx="5900738" cy="4048125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1050131" y="1906012"/>
            <a:ext cx="54292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O evangelho eterno é a última mensagem de advertência ao mundo. A serva de Deus diz: “Várias pessoas me escreveram perguntando se a mensagem da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justiﬁcação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pela fé é a mensagem do terceiro anjo, e respondi-lhes: ‘É verdadeiramente a mensagem do terceiro anjo’” 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(Evangelismo, p. 190). 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6155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Qual é a mensagem da verdade presente?</a:t>
            </a: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Evangelismo, p. 192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204912" y="2943225"/>
            <a:ext cx="98679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“De todo o coração agradecemos ao Senhor o fato de possuirmos luz preciosa para apresentar às pessoas, e nos alegramos por ter, para esse tempo, uma mensagem que é a verdade presente. As novas de que Cristo é a nossa justiça produziram alívio a muitas, muitas pessoas e Deus diz ao Seu povo: ‘Avancem!’”</a:t>
            </a:r>
          </a:p>
        </p:txBody>
      </p:sp>
    </p:spTree>
    <p:extLst>
      <p:ext uri="{BB962C8B-B14F-4D97-AF65-F5344CB8AC3E}">
        <p14:creationId xmlns:p14="http://schemas.microsoft.com/office/powerpoint/2010/main" val="34406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Isso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signiﬁca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que não devemos pregar outras verdades? 2 Timóteo 3:16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804987" y="3190875"/>
            <a:ext cx="8367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Toda a Escritura é divinamente inspirada, e proveitosa para ensinar, para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redargüir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 corrigir, para instruir em justiça;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78B11A6-554D-49BA-B0A7-A2F71A7F733B}"/>
              </a:ext>
            </a:extLst>
          </p:cNvPr>
          <p:cNvSpPr txBox="1"/>
          <p:nvPr/>
        </p:nvSpPr>
        <p:spPr>
          <a:xfrm>
            <a:off x="1204912" y="3232576"/>
            <a:ext cx="9315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18817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814387" y="1028701"/>
            <a:ext cx="6434138" cy="476250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1000125" y="1144012"/>
            <a:ext cx="58673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Devemos pregar todo o conjunto de verdades, incluindo as profecias e eventos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ﬁnais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pois “são essenciais discursos teóricos, para que o povo veja a cadeia da verdade, elo após elo, ligando-se num todo perfeito; mas nunca se deve pregar um sermão sem apresentar Cristo, e Ele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cruciﬁcado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como a base do evangelho. Os ministros alcançariam mais corações se salientassem mais a piedade prática” (Evangelismo, p. 186).</a:t>
            </a:r>
          </a:p>
        </p:txBody>
      </p:sp>
    </p:spTree>
    <p:extLst>
      <p:ext uri="{BB962C8B-B14F-4D97-AF65-F5344CB8AC3E}">
        <p14:creationId xmlns:p14="http://schemas.microsoft.com/office/powerpoint/2010/main" val="338244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841801"/>
            <a:ext cx="957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devemos fazer a ﬁ m de romper as barreiras do preconceito e da resistência nas pessoas? Evangelismo, p. 189, 190: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912143" y="2434173"/>
            <a:ext cx="8367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ﬁm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derrubar as barreiras do preconceito e da impenitência, o amor de Cristo deve ocupar um lugar em cada sermão. Façam com que os homens saibam quanto Jesus os ama, e quais provas deu de Seu amor. Que amor pode igualar o que Deus manifestou para com a humanidade por meio da morte de Cristo na cruz? Quando o coração está repleto do amor de Jesus, este pode ser apresentado ao povo, e tocará os corações.”</a:t>
            </a:r>
          </a:p>
        </p:txBody>
      </p:sp>
    </p:spTree>
    <p:extLst>
      <p:ext uri="{BB962C8B-B14F-4D97-AF65-F5344CB8AC3E}">
        <p14:creationId xmlns:p14="http://schemas.microsoft.com/office/powerpoint/2010/main" val="24546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615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Qual é a base de nossa mensagem?</a:t>
            </a: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Evangelismo, p. 190: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204911" y="2741147"/>
            <a:ext cx="9782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“O sacrifício de Cristo como expiação pelo pecado é a grande verdade em torno da qual se agrupam as outras. A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ﬁm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ser devidamente compreendida e apreciada, toda verdade da Palavra de Deus, de Gênesis a Apocalipse, precisa ser estudada à luz que dimana da cruz do Calvário. [...] Isto tem que ser o fundamento de todo discurso feito pelos nossos pastores.”</a:t>
            </a:r>
          </a:p>
        </p:txBody>
      </p:sp>
    </p:spTree>
    <p:extLst>
      <p:ext uri="{BB962C8B-B14F-4D97-AF65-F5344CB8AC3E}">
        <p14:creationId xmlns:p14="http://schemas.microsoft.com/office/powerpoint/2010/main" val="64341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838324" y="780246"/>
            <a:ext cx="8982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Qual é a mensagem central do livro de Apocalipse? Evangelismo, p. 195, 196: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1" y="534025"/>
            <a:ext cx="1738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838324" y="2556659"/>
            <a:ext cx="8367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“O livro do Apocalipse deve ser aberto perante o público. A muitos foi ensinado que é um livro selado; mas está selado unicamente para quem rejeita a luz e a verdade. A verdade que contém deve ser proclamada, a ﬁ m de que as pessoas tenham uma oportunidade de preparar-se para os acontecimentos que logo ocorrerão. A mensagem do terceiro anjo deve ser apresentada como a única esperança de salvação de um mundo que perece.”</a:t>
            </a:r>
          </a:p>
        </p:txBody>
      </p:sp>
    </p:spTree>
    <p:extLst>
      <p:ext uri="{BB962C8B-B14F-4D97-AF65-F5344CB8AC3E}">
        <p14:creationId xmlns:p14="http://schemas.microsoft.com/office/powerpoint/2010/main" val="395622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2428875" y="780246"/>
            <a:ext cx="8982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Como uma fé inteligente se desenvolve? Evangelismo, p. 192, 193: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1" y="534025"/>
            <a:ext cx="1738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912143" y="2434173"/>
            <a:ext cx="8367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“Os pastores precisam apresentar Cristo em Sua plenitude, tanto nas igrejas, como em novos campos, a ﬁ m de que os ouvintes possuam fé esclarecida. O povo deve estar instruído de que Cristo lhe é salvação e justiça. É o estudado desígnio de Satanás impedir que as pessoas creiam em Cristo como sua única esperança; pois o sangue de Cristo, que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puriﬁca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todo pecado, só é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eﬁcaz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favor daqueles que acreditam nos méritos dele.”</a:t>
            </a:r>
          </a:p>
        </p:txBody>
      </p:sp>
    </p:spTree>
    <p:extLst>
      <p:ext uri="{BB962C8B-B14F-4D97-AF65-F5344CB8AC3E}">
        <p14:creationId xmlns:p14="http://schemas.microsoft.com/office/powerpoint/2010/main" val="38214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3F64652-ED01-4F70-B839-945B01DA8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3" y="887537"/>
            <a:ext cx="11978988" cy="508292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05FF6B4-E41A-4DEE-B476-5E1B04308495}"/>
              </a:ext>
            </a:extLst>
          </p:cNvPr>
          <p:cNvSpPr txBox="1"/>
          <p:nvPr/>
        </p:nvSpPr>
        <p:spPr>
          <a:xfrm>
            <a:off x="2362200" y="1304925"/>
            <a:ext cx="2957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MEU DESAFIO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8F5A068-A3C1-47AA-B2EE-FE042AB41915}"/>
              </a:ext>
            </a:extLst>
          </p:cNvPr>
          <p:cNvSpPr txBox="1"/>
          <p:nvPr/>
        </p:nvSpPr>
        <p:spPr>
          <a:xfrm>
            <a:off x="2924175" y="2245533"/>
            <a:ext cx="69913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Considerando que Cristo deve ocupar um lugar central em minha vida, quero assumir o compromisso de buscá-Lo pessoalmente a cada dia, exaltá-Lo em cada encontro do meu pequeno grupo e ajudar os membros do meu rebanho a ter Cristo como Sua salvação e justiça.</a:t>
            </a:r>
          </a:p>
        </p:txBody>
      </p:sp>
    </p:spTree>
    <p:extLst>
      <p:ext uri="{BB962C8B-B14F-4D97-AF65-F5344CB8AC3E}">
        <p14:creationId xmlns:p14="http://schemas.microsoft.com/office/powerpoint/2010/main" val="151605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7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9D632FD-C1BB-4729-8F48-DFD5D739BF66}"/>
              </a:ext>
            </a:extLst>
          </p:cNvPr>
          <p:cNvSpPr txBox="1"/>
          <p:nvPr/>
        </p:nvSpPr>
        <p:spPr>
          <a:xfrm>
            <a:off x="2743199" y="2276475"/>
            <a:ext cx="64293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Se você quer ter um pequeno grupo cheio de vida, que atraia as pessoas e alcance o coração dos que não são crentes, você precisa formar um grupo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cristocêntrico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. Só Jesus é capaz de preencher o vazio dos corações e satisfazer as necessidades da alma.</a:t>
            </a:r>
          </a:p>
        </p:txBody>
      </p:sp>
    </p:spTree>
    <p:extLst>
      <p:ext uri="{BB962C8B-B14F-4D97-AF65-F5344CB8AC3E}">
        <p14:creationId xmlns:p14="http://schemas.microsoft.com/office/powerpoint/2010/main" val="40069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1204912" y="3013501"/>
            <a:ext cx="931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que Jesus prometeu fazer quando fosse levantado? João 12:32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543049" y="2943225"/>
            <a:ext cx="8543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eu, quando for levantado da terra, todos atrairei a mim.</a:t>
            </a:r>
          </a:p>
        </p:txBody>
      </p:sp>
    </p:spTree>
    <p:extLst>
      <p:ext uri="{BB962C8B-B14F-4D97-AF65-F5344CB8AC3E}">
        <p14:creationId xmlns:p14="http://schemas.microsoft.com/office/powerpoint/2010/main" val="10022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528637" y="2143125"/>
            <a:ext cx="5795963" cy="3000375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581024" y="2489150"/>
            <a:ext cx="5691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  Jesus é a única Pessoa capaz de cativar o coração humano. Ele entra no fundo do coração e remove todos os preconceitos e argumentos que inventamos. Ninguém resiste ao magnetismo do Seu amor.</a:t>
            </a:r>
          </a:p>
        </p:txBody>
      </p:sp>
    </p:spTree>
    <p:extLst>
      <p:ext uri="{BB962C8B-B14F-4D97-AF65-F5344CB8AC3E}">
        <p14:creationId xmlns:p14="http://schemas.microsoft.com/office/powerpoint/2010/main" val="23875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Quem deveria ser o centro de nossa mensagem? Atos dos Apóstolos, p. 28: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247774" y="2122646"/>
            <a:ext cx="94440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“Os discípulos deviam levar avante sua obra no nome de Cristo. Cada uma de suas palavras e atos devia atrair a atenção sobre Seu nome como possuindo esse poder vital pelo qual os pecadores podem ser salvos. Sua fé devia centralizar-se Naquele que é a fonte de misericórdia e poder. Em Seu nome deviam apresentar suas petições ao Pai, e receberiam resposta. Deviam batizar no nome do Pai, do Filho e do Espírito Santo. O nome de Cristo devia ser a senha, a insígnia, o laço de união, a autoridade para sua norma de prosseguimento e a fonte de seu sucesso. Nada devia ser reconhecido em Seu reino que não trouxesse Seu nome e inscrição.”</a:t>
            </a:r>
          </a:p>
          <a:p>
            <a:pPr algn="ctr"/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621F6E44-D647-49AA-8E78-1F5B85AC0A9F}"/>
              </a:ext>
            </a:extLst>
          </p:cNvPr>
          <p:cNvSpPr txBox="1"/>
          <p:nvPr/>
        </p:nvSpPr>
        <p:spPr>
          <a:xfrm>
            <a:off x="1204912" y="3013501"/>
            <a:ext cx="9315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681162" y="841801"/>
            <a:ext cx="9315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que os discípulos a caminho de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Emaús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perguntaram um ao outro, depois de terem se encontrado com Jesus? Lucas 24:32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681162" y="3013501"/>
            <a:ext cx="8367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disseram um para o outro: Porventura não ardia em nós o nosso coração quando, pelo caminho, nos falava, e quando nos abria as Escrituras?</a:t>
            </a:r>
          </a:p>
        </p:txBody>
      </p:sp>
    </p:spTree>
    <p:extLst>
      <p:ext uri="{BB962C8B-B14F-4D97-AF65-F5344CB8AC3E}">
        <p14:creationId xmlns:p14="http://schemas.microsoft.com/office/powerpoint/2010/main" val="246136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814387" y="1743075"/>
            <a:ext cx="5900738" cy="3209925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1050131" y="1906012"/>
            <a:ext cx="54292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 Jesus é capaz de conquistar o coração mais endurecido. Por essa razão, “Os que pregam a derradeira mensagem de misericórdia devem ter em mente que Cristo tem que ser exaltado como o refúgio do pecador” (Evangelismo, p. 185).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9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AB0D0916-7CB7-4F81-B97F-DCBA688E443C}"/>
              </a:ext>
            </a:extLst>
          </p:cNvPr>
          <p:cNvSpPr txBox="1"/>
          <p:nvPr/>
        </p:nvSpPr>
        <p:spPr>
          <a:xfrm>
            <a:off x="1204912" y="3013501"/>
            <a:ext cx="9315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Qual é a última mensagem a ser pregada pelo remanescente? Apocalipse 14:6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585911" y="3042584"/>
            <a:ext cx="8539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vi outro anjo voar pelo meio do céu, e tinha o evangelho eterno, para o proclamar aos que habitam sobre a terra, e a toda a nação, e tribo, e língua, e povo...</a:t>
            </a:r>
          </a:p>
        </p:txBody>
      </p:sp>
    </p:spTree>
    <p:extLst>
      <p:ext uri="{BB962C8B-B14F-4D97-AF65-F5344CB8AC3E}">
        <p14:creationId xmlns:p14="http://schemas.microsoft.com/office/powerpoint/2010/main" val="17883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1129</Words>
  <Application>Microsoft Office PowerPoint</Application>
  <PresentationFormat>Widescreen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UNASP-SP - Alana Seifert Costa Bergamo</dc:creator>
  <cp:lastModifiedBy>UNASP-SP - Alana Seifert Costa Bergamo</cp:lastModifiedBy>
  <cp:revision>33</cp:revision>
  <dcterms:created xsi:type="dcterms:W3CDTF">2018-12-15T22:18:18Z</dcterms:created>
  <dcterms:modified xsi:type="dcterms:W3CDTF">2018-12-16T10:03:52Z</dcterms:modified>
</cp:coreProperties>
</file>