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5" r:id="rId13"/>
    <p:sldId id="269" r:id="rId14"/>
    <p:sldId id="270" r:id="rId15"/>
    <p:sldId id="271" r:id="rId16"/>
    <p:sldId id="272" r:id="rId17"/>
    <p:sldId id="268" r:id="rId18"/>
    <p:sldId id="276" r:id="rId19"/>
    <p:sldId id="277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E01"/>
    <a:srgbClr val="F57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130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54E0-ABB4-4B4A-A9A0-78261D06C9AA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E7E8-E63D-4B50-BC6D-2761C0579F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54E0-ABB4-4B4A-A9A0-78261D06C9AA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E7E8-E63D-4B50-BC6D-2761C0579F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54E0-ABB4-4B4A-A9A0-78261D06C9AA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E7E8-E63D-4B50-BC6D-2761C0579F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54E0-ABB4-4B4A-A9A0-78261D06C9AA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E7E8-E63D-4B50-BC6D-2761C0579F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54E0-ABB4-4B4A-A9A0-78261D06C9AA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E7E8-E63D-4B50-BC6D-2761C0579F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54E0-ABB4-4B4A-A9A0-78261D06C9AA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E7E8-E63D-4B50-BC6D-2761C0579F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54E0-ABB4-4B4A-A9A0-78261D06C9AA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E7E8-E63D-4B50-BC6D-2761C0579F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54E0-ABB4-4B4A-A9A0-78261D06C9AA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E7E8-E63D-4B50-BC6D-2761C0579F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54E0-ABB4-4B4A-A9A0-78261D06C9AA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E7E8-E63D-4B50-BC6D-2761C0579F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54E0-ABB4-4B4A-A9A0-78261D06C9AA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E7E8-E63D-4B50-BC6D-2761C0579F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54E0-ABB4-4B4A-A9A0-78261D06C9AA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E7E8-E63D-4B50-BC6D-2761C0579F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D54E0-ABB4-4B4A-A9A0-78261D06C9AA}" type="datetimeFigureOut">
              <a:rPr lang="pt-BR" smtClean="0"/>
              <a:pPr/>
              <a:t>18/08/2023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6E7E8-E63D-4B50-BC6D-2761C0579F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PPT_ma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PT_sequenc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TREINAMENTO PARA LÍDERES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t-BR" dirty="0"/>
              <a:t>Trilho de treinamento simples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dirty="0"/>
              <a:t>Aplicação prática do treinamento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dirty="0"/>
              <a:t>Segundo nível de treinamento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dirty="0"/>
              <a:t>Apenas um trilho de treinamento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dirty="0"/>
              <a:t>Não há uma metodologia única para implementar seu treinamento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dirty="0"/>
              <a:t>Cada um pode ser um líder de pequeno grupo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dirty="0"/>
              <a:t>Ajuste contínuo do treinamento</a:t>
            </a:r>
          </a:p>
          <a:p>
            <a:pPr marL="514350" indent="-514350">
              <a:buNone/>
            </a:pPr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PT_sequenc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00050"/>
            <a:ext cx="8229600" cy="1143000"/>
          </a:xfrm>
        </p:spPr>
        <p:txBody>
          <a:bodyPr/>
          <a:lstStyle/>
          <a:p>
            <a:r>
              <a:rPr lang="pt-BR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5 ESTAÇÕES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0034" y="2000240"/>
            <a:ext cx="4038600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t-BR" dirty="0"/>
              <a:t>Conversão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dirty="0"/>
              <a:t>Convicção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dirty="0"/>
              <a:t>Devoção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Missão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Pastoreio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>
              <a:buNone/>
            </a:pPr>
            <a:endParaRPr lang="pt-BR" dirty="0"/>
          </a:p>
        </p:txBody>
      </p:sp>
      <p:pic>
        <p:nvPicPr>
          <p:cNvPr id="6" name="Espaço Reservado para Conteúdo 5" descr="foto_parceir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8" y="2143116"/>
            <a:ext cx="4643470" cy="2215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PT_sequenc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"/>
            <a:ext cx="9143999" cy="6857999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PRIMEIRA FASE: CONVERSÃO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500034" y="1928802"/>
            <a:ext cx="4040188" cy="639762"/>
          </a:xfrm>
        </p:spPr>
        <p:txBody>
          <a:bodyPr/>
          <a:lstStyle/>
          <a:p>
            <a:r>
              <a:rPr lang="pt-BR" dirty="0"/>
              <a:t>RETIRO ESPIRITUAL</a:t>
            </a:r>
          </a:p>
        </p:txBody>
      </p:sp>
      <p:pic>
        <p:nvPicPr>
          <p:cNvPr id="11" name="Espaço Reservado para Conteúdo 10" descr="encontros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4179"/>
          <a:stretch>
            <a:fillRect/>
          </a:stretch>
        </p:blipFill>
        <p:spPr>
          <a:xfrm>
            <a:off x="457200" y="2755158"/>
            <a:ext cx="4040188" cy="2674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spaço Reservado para Texto 8"/>
          <p:cNvSpPr>
            <a:spLocks noGrp="1"/>
          </p:cNvSpPr>
          <p:nvPr>
            <p:ph type="body" sz="quarter" idx="3"/>
          </p:nvPr>
        </p:nvSpPr>
        <p:spPr>
          <a:xfrm>
            <a:off x="4714876" y="2000240"/>
            <a:ext cx="4041775" cy="639762"/>
          </a:xfrm>
        </p:spPr>
        <p:txBody>
          <a:bodyPr/>
          <a:lstStyle/>
          <a:p>
            <a:r>
              <a:rPr lang="pt-BR" dirty="0"/>
              <a:t>BATISMO</a:t>
            </a:r>
          </a:p>
        </p:txBody>
      </p:sp>
      <p:pic>
        <p:nvPicPr>
          <p:cNvPr id="14" name="Espaço Reservado para Conteúdo 13" descr="batismo_dia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803260"/>
            <a:ext cx="4041775" cy="2694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PT_sequenc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pt-BR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SEGUNDA FASE: CONVICÇÃO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ESTUDOS BÍBLICOS AVANÇADOS</a:t>
            </a:r>
          </a:p>
        </p:txBody>
      </p:sp>
      <p:pic>
        <p:nvPicPr>
          <p:cNvPr id="16" name="Espaço Reservado para Conteúdo 15" descr="bibli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635449"/>
            <a:ext cx="4040188" cy="2865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ENCONTRO DE CELEBRAÇÃO</a:t>
            </a:r>
          </a:p>
        </p:txBody>
      </p:sp>
      <p:pic>
        <p:nvPicPr>
          <p:cNvPr id="17" name="Espaço Reservado para Conteúdo 16" descr="igreja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 b="5323"/>
          <a:stretch>
            <a:fillRect/>
          </a:stretch>
        </p:blipFill>
        <p:spPr>
          <a:xfrm>
            <a:off x="4572000" y="2643182"/>
            <a:ext cx="4369487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PT_sequenc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pt-BR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TERCEIRA FASE: DEVOÇÃO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JORNADA ESPIRITUAL</a:t>
            </a:r>
          </a:p>
        </p:txBody>
      </p:sp>
      <p:pic>
        <p:nvPicPr>
          <p:cNvPr id="15" name="Espaço Reservado para Conteúdo 14" descr="Slide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13" name="Espaço Reservado para Texto 12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13255" cy="639762"/>
          </a:xfrm>
        </p:spPr>
        <p:txBody>
          <a:bodyPr>
            <a:normAutofit fontScale="92500"/>
          </a:bodyPr>
          <a:lstStyle/>
          <a:p>
            <a:r>
              <a:rPr lang="pt-BR" dirty="0"/>
              <a:t>ENCONTRO PARA TESTEMUNHOS</a:t>
            </a:r>
          </a:p>
        </p:txBody>
      </p:sp>
      <p:pic>
        <p:nvPicPr>
          <p:cNvPr id="18" name="Espaço Reservado para Conteúdo 17" descr="Slide2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PT_sequenc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pt-BR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QUARTA FASE: MISSÃO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TESTEMUNHO PESSOAL</a:t>
            </a:r>
          </a:p>
        </p:txBody>
      </p:sp>
      <p:pic>
        <p:nvPicPr>
          <p:cNvPr id="9" name="Espaço Reservado para Conteúdo 8" descr="NaoTemas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596" y="2500306"/>
            <a:ext cx="4040188" cy="2525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Espaço Reservado para Texto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DESCOBERTA DOS DONS</a:t>
            </a:r>
          </a:p>
        </p:txBody>
      </p:sp>
      <p:pic>
        <p:nvPicPr>
          <p:cNvPr id="13" name="Espaço Reservado para Conteúdo 12" descr="coraaao-namao.bmp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926437" y="2174875"/>
            <a:ext cx="3478950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PT_sequenc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525034" cy="7143775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/>
          <a:lstStyle/>
          <a:p>
            <a:r>
              <a:rPr lang="pt-BR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QUINTA FASE: PASTOREIO</a:t>
            </a:r>
          </a:p>
        </p:txBody>
      </p:sp>
      <p:pic>
        <p:nvPicPr>
          <p:cNvPr id="9" name="Espaço Reservado para Conteúdo 8" descr="pastor.jpg"/>
          <p:cNvPicPr>
            <a:picLocks noGrp="1" noChangeAspect="1"/>
          </p:cNvPicPr>
          <p:nvPr>
            <p:ph idx="1"/>
          </p:nvPr>
        </p:nvPicPr>
        <p:blipFill>
          <a:blip r:embed="rId3"/>
          <a:srcRect b="4349"/>
          <a:stretch>
            <a:fillRect/>
          </a:stretch>
        </p:blipFill>
        <p:spPr>
          <a:xfrm>
            <a:off x="1295834" y="1600200"/>
            <a:ext cx="6552332" cy="4329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Conteúdo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PPT_ma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PT_sequenc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4"/>
            <a:ext cx="9144065" cy="6858048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/>
          <a:lstStyle/>
          <a:p>
            <a:r>
              <a:rPr lang="pt-BR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PERGUNTA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/>
              <a:t>Compartilhe</a:t>
            </a:r>
            <a:r>
              <a:rPr lang="en-US" sz="6000" dirty="0"/>
              <a:t> com o </a:t>
            </a:r>
            <a:r>
              <a:rPr lang="en-US" sz="6000" dirty="0" err="1"/>
              <a:t>grupo</a:t>
            </a:r>
            <a:r>
              <a:rPr lang="en-US" sz="6000" dirty="0"/>
              <a:t> um dos </a:t>
            </a:r>
            <a:r>
              <a:rPr lang="en-US" sz="6000" dirty="0" err="1"/>
              <a:t>mentores</a:t>
            </a:r>
            <a:r>
              <a:rPr lang="en-US" sz="6000" dirty="0"/>
              <a:t> </a:t>
            </a:r>
            <a:r>
              <a:rPr lang="en-US" sz="6000" dirty="0" err="1"/>
              <a:t>que</a:t>
            </a:r>
            <a:r>
              <a:rPr lang="en-US" sz="6000" dirty="0"/>
              <a:t> o </a:t>
            </a:r>
            <a:r>
              <a:rPr lang="en-US" sz="6000" dirty="0" err="1"/>
              <a:t>ajudaram</a:t>
            </a:r>
            <a:r>
              <a:rPr lang="en-US" sz="6000" dirty="0"/>
              <a:t> </a:t>
            </a:r>
            <a:r>
              <a:rPr lang="en-US" sz="6000" dirty="0" err="1"/>
              <a:t>em</a:t>
            </a:r>
            <a:r>
              <a:rPr lang="en-US" sz="6000" dirty="0"/>
              <a:t> </a:t>
            </a:r>
            <a:r>
              <a:rPr lang="en-US" sz="6000" dirty="0" err="1"/>
              <a:t>sua</a:t>
            </a:r>
            <a:r>
              <a:rPr lang="en-US" sz="6000" dirty="0"/>
              <a:t> </a:t>
            </a:r>
            <a:r>
              <a:rPr lang="en-US" sz="6000" dirty="0" err="1"/>
              <a:t>caminhada</a:t>
            </a:r>
            <a:endParaRPr lang="pt-BR" sz="6000" dirty="0"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Conteúdo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PPT_ma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PPT_sequenc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813" y="-17859"/>
            <a:ext cx="9167813" cy="6875859"/>
          </a:xfrm>
        </p:spPr>
      </p:pic>
      <p:sp>
        <p:nvSpPr>
          <p:cNvPr id="6" name="CaixaDeTexto 5"/>
          <p:cNvSpPr txBox="1"/>
          <p:nvPr/>
        </p:nvSpPr>
        <p:spPr>
          <a:xfrm>
            <a:off x="500034" y="2071678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1D0E0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CAMINHAR APRENDE-SE CAMINHANDO</a:t>
            </a:r>
          </a:p>
          <a:p>
            <a:pPr algn="ctr"/>
            <a:r>
              <a:rPr lang="pt-BR" sz="4000" i="1" dirty="0">
                <a:solidFill>
                  <a:srgbClr val="1D0E0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 arte do </a:t>
            </a:r>
            <a:r>
              <a:rPr lang="pt-BR" sz="4000" i="1" dirty="0" err="1">
                <a:solidFill>
                  <a:srgbClr val="1D0E0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mentoreamento</a:t>
            </a:r>
            <a:r>
              <a:rPr lang="pt-BR" sz="4000" i="1" dirty="0">
                <a:solidFill>
                  <a:srgbClr val="1D0E0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PT_sequenc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t-BR" b="1" i="1" dirty="0"/>
              <a:t>“Quantos líderes têm sido descobertos, treinados e enviados?”               </a:t>
            </a:r>
            <a:r>
              <a:rPr lang="pt-BR" sz="2400" dirty="0"/>
              <a:t>Joel </a:t>
            </a:r>
            <a:r>
              <a:rPr lang="pt-BR" sz="2400" dirty="0" err="1"/>
              <a:t>Comisckey</a:t>
            </a:r>
            <a:endParaRPr lang="pt-BR" dirty="0"/>
          </a:p>
          <a:p>
            <a:pPr>
              <a:buNone/>
            </a:pPr>
            <a:r>
              <a:rPr lang="pt-BR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" name="Espaço Reservado para Conteúdo 5" descr="joelComiskeyDecember200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1700641"/>
            <a:ext cx="3018470" cy="375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PT_sequenc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err="1"/>
              <a:t>Mentorear</a:t>
            </a:r>
            <a:r>
              <a:rPr lang="pt-BR" dirty="0"/>
              <a:t> tem o sentido de ajudar</a:t>
            </a:r>
          </a:p>
          <a:p>
            <a:r>
              <a:rPr lang="pt-BR" dirty="0"/>
              <a:t>através de relacionamento</a:t>
            </a:r>
          </a:p>
        </p:txBody>
      </p:sp>
      <p:pic>
        <p:nvPicPr>
          <p:cNvPr id="7" name="Espaço Reservado para Conteúdo 6" descr="Mentor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4699" y="1600200"/>
            <a:ext cx="376560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PT_sequenc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860"/>
            <a:ext cx="9167812" cy="68758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UMA VARIEDADE DE RELACIONAMENTOS</a:t>
            </a:r>
          </a:p>
        </p:txBody>
      </p:sp>
      <p:pic>
        <p:nvPicPr>
          <p:cNvPr id="4" name="Espaço Reservado para Conteúdo 3" descr="mentor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9287" y="2167731"/>
            <a:ext cx="5305425" cy="339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PT_sequenc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 DIFERENÇA ENTRE MENTOREAR E DISCIPULAR</a:t>
            </a:r>
            <a:br>
              <a:rPr lang="pt-BR" sz="3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pt-BR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Mentorear</a:t>
            </a:r>
            <a:r>
              <a:rPr lang="pt-BR" dirty="0"/>
              <a:t> </a:t>
            </a:r>
          </a:p>
        </p:txBody>
      </p:sp>
      <p:pic>
        <p:nvPicPr>
          <p:cNvPr id="4" name="Espaço Reservado para Conteúdo 3" descr="coach-carter0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472" y="2357430"/>
            <a:ext cx="3573565" cy="3071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err="1"/>
              <a:t>Discipular</a:t>
            </a:r>
            <a:r>
              <a:rPr lang="pt-BR" dirty="0"/>
              <a:t> </a:t>
            </a:r>
          </a:p>
        </p:txBody>
      </p:sp>
      <p:pic>
        <p:nvPicPr>
          <p:cNvPr id="10" name="Espaço Reservado para Conteúdo 9" descr="fazer_discipulos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86314" y="2428868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PT_sequenc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5" y="-214339"/>
            <a:ext cx="9429785" cy="707233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VÁRIOS TIPOS DE MENTOREAMENTO</a:t>
            </a:r>
            <a:br>
              <a:rPr lang="pt-BR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pt-B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Ativo</a:t>
            </a:r>
          </a:p>
          <a:p>
            <a:r>
              <a:rPr lang="pt-BR" sz="4400" dirty="0"/>
              <a:t>Ocasional</a:t>
            </a:r>
          </a:p>
          <a:p>
            <a:r>
              <a:rPr lang="pt-BR" sz="4400" dirty="0"/>
              <a:t>Passivo</a:t>
            </a:r>
          </a:p>
          <a:p>
            <a:pPr>
              <a:buNone/>
            </a:pPr>
            <a:endParaRPr lang="pt-BR" sz="4400" dirty="0"/>
          </a:p>
        </p:txBody>
      </p:sp>
      <p:pic>
        <p:nvPicPr>
          <p:cNvPr id="6" name="Espaço Reservado para Conteúdo 5" descr="Mentor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643050"/>
            <a:ext cx="4038600" cy="271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PPT_sequenc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ELEMENTOS DO MENTOREAMENTO</a:t>
            </a:r>
          </a:p>
        </p:txBody>
      </p:sp>
      <p:pic>
        <p:nvPicPr>
          <p:cNvPr id="7" name="Espaço Reservado para Conteúdo 6" descr="mentor-picture-_-2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3420" b="2269"/>
          <a:stretch>
            <a:fillRect/>
          </a:stretch>
        </p:blipFill>
        <p:spPr>
          <a:xfrm>
            <a:off x="4429124" y="1714488"/>
            <a:ext cx="3900486" cy="364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t-BR" dirty="0"/>
              <a:t>Ser Modelo</a:t>
            </a:r>
          </a:p>
          <a:p>
            <a:pPr>
              <a:buNone/>
            </a:pPr>
            <a:r>
              <a:rPr lang="pt-BR" dirty="0"/>
              <a:t>Atração</a:t>
            </a:r>
          </a:p>
          <a:p>
            <a:pPr>
              <a:buNone/>
            </a:pPr>
            <a:r>
              <a:rPr lang="pt-BR" dirty="0"/>
              <a:t>Relacionamento</a:t>
            </a:r>
          </a:p>
          <a:p>
            <a:pPr>
              <a:buNone/>
            </a:pPr>
            <a:r>
              <a:rPr lang="pt-BR" dirty="0"/>
              <a:t>Prestação de contas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PT_sequenc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pt-BR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UM TRILHO SUGESTIVO</a:t>
            </a:r>
          </a:p>
        </p:txBody>
      </p:sp>
      <p:pic>
        <p:nvPicPr>
          <p:cNvPr id="7" name="Espaço Reservado para Conteúdo 6" descr="COMUNIDAD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14372" y="1971897"/>
            <a:ext cx="4715256" cy="378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167</Words>
  <Application>Microsoft Office PowerPoint</Application>
  <PresentationFormat>Apresentação na tela (4:3)</PresentationFormat>
  <Paragraphs>52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UMA VARIEDADE DE RELACIONAMENTOS</vt:lpstr>
      <vt:lpstr>A DIFERENÇA ENTRE MENTOREAR E DISCIPULAR </vt:lpstr>
      <vt:lpstr>VÁRIOS TIPOS DE MENTOREAMENTO </vt:lpstr>
      <vt:lpstr>ELEMENTOS DO MENTOREAMENTO</vt:lpstr>
      <vt:lpstr>UM TRILHO SUGESTIVO</vt:lpstr>
      <vt:lpstr>TREINAMENTO PARA LÍDERES </vt:lpstr>
      <vt:lpstr>5 ESTAÇÕES</vt:lpstr>
      <vt:lpstr>PRIMEIRA FASE: CONVERSÃO</vt:lpstr>
      <vt:lpstr>SEGUNDA FASE: CONVICÇÃO</vt:lpstr>
      <vt:lpstr>TERCEIRA FASE: DEVOÇÃO</vt:lpstr>
      <vt:lpstr>QUARTA FASE: MISSÃO</vt:lpstr>
      <vt:lpstr>QUINTA FASE: PASTOREIO</vt:lpstr>
      <vt:lpstr>Apresentação do PowerPoint</vt:lpstr>
      <vt:lpstr>PERGUNTA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hpcq501112</dc:creator>
  <cp:lastModifiedBy>Jean Quenehen</cp:lastModifiedBy>
  <cp:revision>46</cp:revision>
  <dcterms:created xsi:type="dcterms:W3CDTF">2009-06-14T23:51:27Z</dcterms:created>
  <dcterms:modified xsi:type="dcterms:W3CDTF">2023-08-18T10:44:45Z</dcterms:modified>
</cp:coreProperties>
</file>