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305" r:id="rId4"/>
    <p:sldId id="306" r:id="rId5"/>
    <p:sldId id="307" r:id="rId6"/>
    <p:sldId id="258" r:id="rId7"/>
    <p:sldId id="298" r:id="rId8"/>
    <p:sldId id="321" r:id="rId9"/>
    <p:sldId id="320" r:id="rId10"/>
    <p:sldId id="299" r:id="rId11"/>
    <p:sldId id="300" r:id="rId12"/>
    <p:sldId id="301" r:id="rId13"/>
    <p:sldId id="302" r:id="rId14"/>
    <p:sldId id="259" r:id="rId15"/>
    <p:sldId id="260" r:id="rId16"/>
    <p:sldId id="303" r:id="rId17"/>
    <p:sldId id="323" r:id="rId18"/>
    <p:sldId id="324" r:id="rId19"/>
    <p:sldId id="325" r:id="rId20"/>
    <p:sldId id="327" r:id="rId21"/>
    <p:sldId id="328" r:id="rId22"/>
    <p:sldId id="330" r:id="rId23"/>
    <p:sldId id="329" r:id="rId24"/>
    <p:sldId id="326" r:id="rId25"/>
    <p:sldId id="322" r:id="rId26"/>
    <p:sldId id="261" r:id="rId27"/>
    <p:sldId id="304" r:id="rId28"/>
    <p:sldId id="262" r:id="rId29"/>
    <p:sldId id="263" r:id="rId30"/>
    <p:sldId id="308" r:id="rId31"/>
    <p:sldId id="264" r:id="rId32"/>
    <p:sldId id="309" r:id="rId33"/>
    <p:sldId id="265" r:id="rId34"/>
    <p:sldId id="311" r:id="rId35"/>
    <p:sldId id="312" r:id="rId36"/>
    <p:sldId id="266" r:id="rId37"/>
    <p:sldId id="310" r:id="rId38"/>
    <p:sldId id="267" r:id="rId39"/>
    <p:sldId id="313" r:id="rId40"/>
    <p:sldId id="314" r:id="rId41"/>
    <p:sldId id="315" r:id="rId42"/>
    <p:sldId id="268" r:id="rId43"/>
    <p:sldId id="316" r:id="rId44"/>
    <p:sldId id="318" r:id="rId45"/>
    <p:sldId id="319" r:id="rId46"/>
    <p:sldId id="317" r:id="rId47"/>
    <p:sldId id="331" r:id="rId48"/>
    <p:sldId id="269" r:id="rId49"/>
    <p:sldId id="273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89" r:id="rId58"/>
    <p:sldId id="274" r:id="rId59"/>
    <p:sldId id="270" r:id="rId60"/>
    <p:sldId id="275" r:id="rId61"/>
    <p:sldId id="285" r:id="rId62"/>
    <p:sldId id="286" r:id="rId63"/>
    <p:sldId id="287" r:id="rId64"/>
    <p:sldId id="280" r:id="rId65"/>
    <p:sldId id="288" r:id="rId66"/>
    <p:sldId id="297" r:id="rId6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339966"/>
    <a:srgbClr val="339933"/>
    <a:srgbClr val="CCCC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743" autoAdjust="0"/>
    <p:restoredTop sz="94660"/>
  </p:normalViewPr>
  <p:slideViewPr>
    <p:cSldViewPr>
      <p:cViewPr>
        <p:scale>
          <a:sx n="70" d="100"/>
          <a:sy n="70" d="100"/>
        </p:scale>
        <p:origin x="-92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66043-0645-454D-9406-26B0901553F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97AE9993-AFD6-4508-AEB1-58E883199990}">
      <dgm:prSet phldrT="[Texto]" custT="1"/>
      <dgm:spPr/>
      <dgm:t>
        <a:bodyPr/>
        <a:lstStyle/>
        <a:p>
          <a:r>
            <a:rPr lang="pt-BR" sz="1400" b="1" dirty="0" smtClean="0"/>
            <a:t>Essencial</a:t>
          </a:r>
          <a:endParaRPr lang="pt-BR" sz="1400" b="1" dirty="0"/>
        </a:p>
      </dgm:t>
    </dgm:pt>
    <dgm:pt modelId="{DF9FDDCB-2B30-4ED7-8FC6-0C0771F23B7A}" type="parTrans" cxnId="{42C142B5-8F46-4138-804D-20A1037C7A54}">
      <dgm:prSet/>
      <dgm:spPr/>
      <dgm:t>
        <a:bodyPr/>
        <a:lstStyle/>
        <a:p>
          <a:endParaRPr lang="pt-BR" sz="1400" b="1"/>
        </a:p>
      </dgm:t>
    </dgm:pt>
    <dgm:pt modelId="{D9E022A5-857C-4BDE-960E-F19142D66552}" type="sibTrans" cxnId="{42C142B5-8F46-4138-804D-20A1037C7A54}">
      <dgm:prSet/>
      <dgm:spPr/>
      <dgm:t>
        <a:bodyPr/>
        <a:lstStyle/>
        <a:p>
          <a:endParaRPr lang="pt-BR" sz="1400" b="1"/>
        </a:p>
      </dgm:t>
    </dgm:pt>
    <dgm:pt modelId="{D82F9A02-10A8-44A7-BBD7-1C19925700AF}">
      <dgm:prSet phldrT="[Texto]" custT="1"/>
      <dgm:spPr/>
      <dgm:t>
        <a:bodyPr/>
        <a:lstStyle/>
        <a:p>
          <a:r>
            <a:rPr lang="pt-BR" sz="1400" b="1" dirty="0" smtClean="0"/>
            <a:t>Tirar da água</a:t>
          </a:r>
          <a:endParaRPr lang="pt-BR" sz="1400" b="1" dirty="0"/>
        </a:p>
      </dgm:t>
    </dgm:pt>
    <dgm:pt modelId="{2DD4E060-A0FC-43F3-B2D3-BA90708C0E93}" type="parTrans" cxnId="{74F7A5A6-055C-4589-B1AA-00C3AE43E6F7}">
      <dgm:prSet/>
      <dgm:spPr/>
      <dgm:t>
        <a:bodyPr/>
        <a:lstStyle/>
        <a:p>
          <a:endParaRPr lang="pt-BR" sz="1400" b="1"/>
        </a:p>
      </dgm:t>
    </dgm:pt>
    <dgm:pt modelId="{33630298-329C-4C45-8172-5678F10022F8}" type="sibTrans" cxnId="{74F7A5A6-055C-4589-B1AA-00C3AE43E6F7}">
      <dgm:prSet/>
      <dgm:spPr/>
      <dgm:t>
        <a:bodyPr/>
        <a:lstStyle/>
        <a:p>
          <a:endParaRPr lang="pt-BR" sz="1400" b="1"/>
        </a:p>
      </dgm:t>
    </dgm:pt>
    <dgm:pt modelId="{868F15DE-D862-4DC1-BB96-B147A51BFE34}">
      <dgm:prSet phldrT="[Texto]" custT="1"/>
      <dgm:spPr/>
      <dgm:t>
        <a:bodyPr/>
        <a:lstStyle/>
        <a:p>
          <a:r>
            <a:rPr lang="pt-BR" sz="1400" b="1" dirty="0" smtClean="0"/>
            <a:t>Importante</a:t>
          </a:r>
          <a:endParaRPr lang="pt-BR" sz="1400" b="1" dirty="0"/>
        </a:p>
      </dgm:t>
    </dgm:pt>
    <dgm:pt modelId="{D97028D5-4E19-488C-8D7C-EC9506C70C3D}" type="parTrans" cxnId="{74E160CE-0DE2-4574-85C0-1E99729B2A59}">
      <dgm:prSet/>
      <dgm:spPr/>
      <dgm:t>
        <a:bodyPr/>
        <a:lstStyle/>
        <a:p>
          <a:endParaRPr lang="pt-BR" sz="1400" b="1"/>
        </a:p>
      </dgm:t>
    </dgm:pt>
    <dgm:pt modelId="{FDCC07C9-7B86-4F00-9731-32500D4BB72E}" type="sibTrans" cxnId="{74E160CE-0DE2-4574-85C0-1E99729B2A59}">
      <dgm:prSet/>
      <dgm:spPr/>
      <dgm:t>
        <a:bodyPr/>
        <a:lstStyle/>
        <a:p>
          <a:endParaRPr lang="pt-BR" sz="1400" b="1"/>
        </a:p>
      </dgm:t>
    </dgm:pt>
    <dgm:pt modelId="{F8DC3F29-C1B0-4672-82BF-743D0ED5AC66}">
      <dgm:prSet phldrT="[Texto]" custT="1"/>
      <dgm:spPr/>
      <dgm:t>
        <a:bodyPr/>
        <a:lstStyle/>
        <a:p>
          <a:r>
            <a:rPr lang="pt-BR" sz="1400" b="1" dirty="0" smtClean="0"/>
            <a:t>Observar se houve dano físico</a:t>
          </a:r>
          <a:endParaRPr lang="pt-BR" sz="1400" b="1" dirty="0"/>
        </a:p>
      </dgm:t>
    </dgm:pt>
    <dgm:pt modelId="{109FE050-5811-44D5-99E3-41458F533A76}" type="parTrans" cxnId="{0B87ECF3-3CC7-4ECE-8C29-DD58E82831F0}">
      <dgm:prSet/>
      <dgm:spPr/>
      <dgm:t>
        <a:bodyPr/>
        <a:lstStyle/>
        <a:p>
          <a:endParaRPr lang="pt-BR" sz="1400" b="1"/>
        </a:p>
      </dgm:t>
    </dgm:pt>
    <dgm:pt modelId="{CDFFFF7B-A83F-470A-83C3-A71349499778}" type="sibTrans" cxnId="{0B87ECF3-3CC7-4ECE-8C29-DD58E82831F0}">
      <dgm:prSet/>
      <dgm:spPr/>
      <dgm:t>
        <a:bodyPr/>
        <a:lstStyle/>
        <a:p>
          <a:endParaRPr lang="pt-BR" sz="1400" b="1"/>
        </a:p>
      </dgm:t>
    </dgm:pt>
    <dgm:pt modelId="{F2737A41-3E01-43E0-87BD-B2B5A3DCE2F6}">
      <dgm:prSet phldrT="[Texto]" custT="1"/>
      <dgm:spPr/>
      <dgm:t>
        <a:bodyPr/>
        <a:lstStyle/>
        <a:p>
          <a:r>
            <a:rPr lang="pt-BR" sz="1400" b="1" dirty="0" smtClean="0"/>
            <a:t>Secundário</a:t>
          </a:r>
          <a:endParaRPr lang="pt-BR" sz="1400" b="1" dirty="0"/>
        </a:p>
      </dgm:t>
    </dgm:pt>
    <dgm:pt modelId="{E1D100F5-3654-4F15-85B4-92029A878062}" type="parTrans" cxnId="{77058863-9B9C-4F12-9E3E-5A17E355A2F3}">
      <dgm:prSet/>
      <dgm:spPr/>
      <dgm:t>
        <a:bodyPr/>
        <a:lstStyle/>
        <a:p>
          <a:endParaRPr lang="pt-BR" sz="1400" b="1"/>
        </a:p>
      </dgm:t>
    </dgm:pt>
    <dgm:pt modelId="{C40AFD8C-203C-4B8E-879C-9B23C07E9647}" type="sibTrans" cxnId="{77058863-9B9C-4F12-9E3E-5A17E355A2F3}">
      <dgm:prSet/>
      <dgm:spPr/>
      <dgm:t>
        <a:bodyPr/>
        <a:lstStyle/>
        <a:p>
          <a:endParaRPr lang="pt-BR" sz="1400" b="1"/>
        </a:p>
      </dgm:t>
    </dgm:pt>
    <dgm:pt modelId="{F3ED2B99-7389-47D5-A785-F443FC65FCFC}">
      <dgm:prSet phldrT="[Texto]" custT="1"/>
      <dgm:spPr/>
      <dgm:t>
        <a:bodyPr/>
        <a:lstStyle/>
        <a:p>
          <a:r>
            <a:rPr lang="pt-BR" sz="1400" b="1" dirty="0" smtClean="0"/>
            <a:t>Ensinar a nadar</a:t>
          </a:r>
          <a:endParaRPr lang="pt-BR" sz="1400" b="1" dirty="0"/>
        </a:p>
      </dgm:t>
    </dgm:pt>
    <dgm:pt modelId="{5F42D6F8-5438-4DCE-AE17-3C90CEA2E99B}" type="parTrans" cxnId="{59817F8E-079C-48F4-A055-A0433D85F885}">
      <dgm:prSet/>
      <dgm:spPr/>
      <dgm:t>
        <a:bodyPr/>
        <a:lstStyle/>
        <a:p>
          <a:endParaRPr lang="pt-BR" sz="1400" b="1"/>
        </a:p>
      </dgm:t>
    </dgm:pt>
    <dgm:pt modelId="{1EE97082-4E0E-4399-864B-670F93FCF759}" type="sibTrans" cxnId="{59817F8E-079C-48F4-A055-A0433D85F885}">
      <dgm:prSet/>
      <dgm:spPr/>
      <dgm:t>
        <a:bodyPr/>
        <a:lstStyle/>
        <a:p>
          <a:endParaRPr lang="pt-BR" sz="1400" b="1"/>
        </a:p>
      </dgm:t>
    </dgm:pt>
    <dgm:pt modelId="{5E67924C-E3F5-4E2F-8304-3F7C69E54E02}" type="pres">
      <dgm:prSet presAssocID="{5D866043-0645-454D-9406-26B0901553F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0FA40B14-9489-4C1F-99BB-0DBE45B489F3}" type="pres">
      <dgm:prSet presAssocID="{97AE9993-AFD6-4508-AEB1-58E883199990}" presName="composite" presStyleCnt="0"/>
      <dgm:spPr/>
    </dgm:pt>
    <dgm:pt modelId="{36C6F0C3-4F62-4B60-855A-0D0567ECA5A3}" type="pres">
      <dgm:prSet presAssocID="{97AE9993-AFD6-4508-AEB1-58E883199990}" presName="bentUpArrow1" presStyleLbl="alignImgPlace1" presStyleIdx="0" presStyleCnt="2"/>
      <dgm:spPr/>
    </dgm:pt>
    <dgm:pt modelId="{7985B9DA-0DDA-4468-AF16-EE20A607425E}" type="pres">
      <dgm:prSet presAssocID="{97AE9993-AFD6-4508-AEB1-58E88319999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ADFF20-435E-4F5B-BD21-03819D256F8A}" type="pres">
      <dgm:prSet presAssocID="{97AE9993-AFD6-4508-AEB1-58E883199990}" presName="ChildText" presStyleLbl="revTx" presStyleIdx="0" presStyleCnt="3" custScaleX="315905" custLinFactX="1314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0B5FC5-7B4B-4A84-B879-841B0408F374}" type="pres">
      <dgm:prSet presAssocID="{D9E022A5-857C-4BDE-960E-F19142D66552}" presName="sibTrans" presStyleCnt="0"/>
      <dgm:spPr/>
    </dgm:pt>
    <dgm:pt modelId="{B3BA783F-C7BB-4538-B6D5-396FC3B4D68B}" type="pres">
      <dgm:prSet presAssocID="{868F15DE-D862-4DC1-BB96-B147A51BFE34}" presName="composite" presStyleCnt="0"/>
      <dgm:spPr/>
    </dgm:pt>
    <dgm:pt modelId="{4DF84A8D-535E-400F-9B4A-F403E65E0623}" type="pres">
      <dgm:prSet presAssocID="{868F15DE-D862-4DC1-BB96-B147A51BFE34}" presName="bentUpArrow1" presStyleLbl="alignImgPlace1" presStyleIdx="1" presStyleCnt="2" custLinFactNeighborX="-42611"/>
      <dgm:spPr/>
    </dgm:pt>
    <dgm:pt modelId="{85920762-7157-4C38-8959-572F84BE7409}" type="pres">
      <dgm:prSet presAssocID="{868F15DE-D862-4DC1-BB96-B147A51BFE34}" presName="ParentText" presStyleLbl="node1" presStyleIdx="1" presStyleCnt="3" custLinFactNeighborX="-286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F03ACD-4C3F-442D-86E6-4334F8457EC6}" type="pres">
      <dgm:prSet presAssocID="{868F15DE-D862-4DC1-BB96-B147A51BFE34}" presName="ChildText" presStyleLbl="revTx" presStyleIdx="1" presStyleCnt="3" custScaleX="220502" custLinFactNeighborX="596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8244E3-B973-44B3-AA1C-52016CED2531}" type="pres">
      <dgm:prSet presAssocID="{FDCC07C9-7B86-4F00-9731-32500D4BB72E}" presName="sibTrans" presStyleCnt="0"/>
      <dgm:spPr/>
    </dgm:pt>
    <dgm:pt modelId="{A65F3584-BC15-4E69-9B1F-4125798F0F52}" type="pres">
      <dgm:prSet presAssocID="{F2737A41-3E01-43E0-87BD-B2B5A3DCE2F6}" presName="composite" presStyleCnt="0"/>
      <dgm:spPr/>
    </dgm:pt>
    <dgm:pt modelId="{022A2AFA-A1BA-4304-9F6B-A087F4CC1A93}" type="pres">
      <dgm:prSet presAssocID="{F2737A41-3E01-43E0-87BD-B2B5A3DCE2F6}" presName="ParentText" presStyleLbl="node1" presStyleIdx="2" presStyleCnt="3" custLinFactNeighborX="-572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08906C-0129-46D2-9B4A-B6C8ED018D98}" type="pres">
      <dgm:prSet presAssocID="{F2737A41-3E01-43E0-87BD-B2B5A3DCE2F6}" presName="FinalChildText" presStyleLbl="revTx" presStyleIdx="2" presStyleCnt="3" custScaleX="166691" custLinFactNeighborX="-257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61DC696-DCDA-481A-A282-54E9BEF3C67A}" type="presOf" srcId="{F3ED2B99-7389-47D5-A785-F443FC65FCFC}" destId="{5808906C-0129-46D2-9B4A-B6C8ED018D98}" srcOrd="0" destOrd="0" presId="urn:microsoft.com/office/officeart/2005/8/layout/StepDownProcess"/>
    <dgm:cxn modelId="{0B87ECF3-3CC7-4ECE-8C29-DD58E82831F0}" srcId="{868F15DE-D862-4DC1-BB96-B147A51BFE34}" destId="{F8DC3F29-C1B0-4672-82BF-743D0ED5AC66}" srcOrd="0" destOrd="0" parTransId="{109FE050-5811-44D5-99E3-41458F533A76}" sibTransId="{CDFFFF7B-A83F-470A-83C3-A71349499778}"/>
    <dgm:cxn modelId="{77058863-9B9C-4F12-9E3E-5A17E355A2F3}" srcId="{5D866043-0645-454D-9406-26B0901553F4}" destId="{F2737A41-3E01-43E0-87BD-B2B5A3DCE2F6}" srcOrd="2" destOrd="0" parTransId="{E1D100F5-3654-4F15-85B4-92029A878062}" sibTransId="{C40AFD8C-203C-4B8E-879C-9B23C07E9647}"/>
    <dgm:cxn modelId="{2BC6B84A-77FB-4BA1-992C-96BBE5BAE616}" type="presOf" srcId="{D82F9A02-10A8-44A7-BBD7-1C19925700AF}" destId="{45ADFF20-435E-4F5B-BD21-03819D256F8A}" srcOrd="0" destOrd="0" presId="urn:microsoft.com/office/officeart/2005/8/layout/StepDownProcess"/>
    <dgm:cxn modelId="{74F7A5A6-055C-4589-B1AA-00C3AE43E6F7}" srcId="{97AE9993-AFD6-4508-AEB1-58E883199990}" destId="{D82F9A02-10A8-44A7-BBD7-1C19925700AF}" srcOrd="0" destOrd="0" parTransId="{2DD4E060-A0FC-43F3-B2D3-BA90708C0E93}" sibTransId="{33630298-329C-4C45-8172-5678F10022F8}"/>
    <dgm:cxn modelId="{24D7F676-CDF5-4046-98AE-663E461C0D41}" type="presOf" srcId="{868F15DE-D862-4DC1-BB96-B147A51BFE34}" destId="{85920762-7157-4C38-8959-572F84BE7409}" srcOrd="0" destOrd="0" presId="urn:microsoft.com/office/officeart/2005/8/layout/StepDownProcess"/>
    <dgm:cxn modelId="{092E3F80-5605-4004-8DD3-C07EC4FD838F}" type="presOf" srcId="{5D866043-0645-454D-9406-26B0901553F4}" destId="{5E67924C-E3F5-4E2F-8304-3F7C69E54E02}" srcOrd="0" destOrd="0" presId="urn:microsoft.com/office/officeart/2005/8/layout/StepDownProcess"/>
    <dgm:cxn modelId="{492CCB44-F628-4BFB-A54A-69006F535D10}" type="presOf" srcId="{F2737A41-3E01-43E0-87BD-B2B5A3DCE2F6}" destId="{022A2AFA-A1BA-4304-9F6B-A087F4CC1A93}" srcOrd="0" destOrd="0" presId="urn:microsoft.com/office/officeart/2005/8/layout/StepDownProcess"/>
    <dgm:cxn modelId="{74E160CE-0DE2-4574-85C0-1E99729B2A59}" srcId="{5D866043-0645-454D-9406-26B0901553F4}" destId="{868F15DE-D862-4DC1-BB96-B147A51BFE34}" srcOrd="1" destOrd="0" parTransId="{D97028D5-4E19-488C-8D7C-EC9506C70C3D}" sibTransId="{FDCC07C9-7B86-4F00-9731-32500D4BB72E}"/>
    <dgm:cxn modelId="{42C142B5-8F46-4138-804D-20A1037C7A54}" srcId="{5D866043-0645-454D-9406-26B0901553F4}" destId="{97AE9993-AFD6-4508-AEB1-58E883199990}" srcOrd="0" destOrd="0" parTransId="{DF9FDDCB-2B30-4ED7-8FC6-0C0771F23B7A}" sibTransId="{D9E022A5-857C-4BDE-960E-F19142D66552}"/>
    <dgm:cxn modelId="{59817F8E-079C-48F4-A055-A0433D85F885}" srcId="{F2737A41-3E01-43E0-87BD-B2B5A3DCE2F6}" destId="{F3ED2B99-7389-47D5-A785-F443FC65FCFC}" srcOrd="0" destOrd="0" parTransId="{5F42D6F8-5438-4DCE-AE17-3C90CEA2E99B}" sibTransId="{1EE97082-4E0E-4399-864B-670F93FCF759}"/>
    <dgm:cxn modelId="{23885777-8455-4A1C-BD9F-E9904BA7B5EF}" type="presOf" srcId="{F8DC3F29-C1B0-4672-82BF-743D0ED5AC66}" destId="{04F03ACD-4C3F-442D-86E6-4334F8457EC6}" srcOrd="0" destOrd="0" presId="urn:microsoft.com/office/officeart/2005/8/layout/StepDownProcess"/>
    <dgm:cxn modelId="{EBD47840-4FA8-4D58-BA87-4FF5F596828D}" type="presOf" srcId="{97AE9993-AFD6-4508-AEB1-58E883199990}" destId="{7985B9DA-0DDA-4468-AF16-EE20A607425E}" srcOrd="0" destOrd="0" presId="urn:microsoft.com/office/officeart/2005/8/layout/StepDownProcess"/>
    <dgm:cxn modelId="{1B8113EC-68FC-4003-83C7-2AD2991AFDF8}" type="presParOf" srcId="{5E67924C-E3F5-4E2F-8304-3F7C69E54E02}" destId="{0FA40B14-9489-4C1F-99BB-0DBE45B489F3}" srcOrd="0" destOrd="0" presId="urn:microsoft.com/office/officeart/2005/8/layout/StepDownProcess"/>
    <dgm:cxn modelId="{9060E087-3DE1-4AD3-BE13-13A1D02AB4C0}" type="presParOf" srcId="{0FA40B14-9489-4C1F-99BB-0DBE45B489F3}" destId="{36C6F0C3-4F62-4B60-855A-0D0567ECA5A3}" srcOrd="0" destOrd="0" presId="urn:microsoft.com/office/officeart/2005/8/layout/StepDownProcess"/>
    <dgm:cxn modelId="{518F19A3-DE54-4A1A-A62C-AAE379AA535F}" type="presParOf" srcId="{0FA40B14-9489-4C1F-99BB-0DBE45B489F3}" destId="{7985B9DA-0DDA-4468-AF16-EE20A607425E}" srcOrd="1" destOrd="0" presId="urn:microsoft.com/office/officeart/2005/8/layout/StepDownProcess"/>
    <dgm:cxn modelId="{35CC5669-A119-46CD-9F6C-BEC96F989E23}" type="presParOf" srcId="{0FA40B14-9489-4C1F-99BB-0DBE45B489F3}" destId="{45ADFF20-435E-4F5B-BD21-03819D256F8A}" srcOrd="2" destOrd="0" presId="urn:microsoft.com/office/officeart/2005/8/layout/StepDownProcess"/>
    <dgm:cxn modelId="{9DB120FF-9393-4FDF-B01D-E2D47A1ABF0D}" type="presParOf" srcId="{5E67924C-E3F5-4E2F-8304-3F7C69E54E02}" destId="{9B0B5FC5-7B4B-4A84-B879-841B0408F374}" srcOrd="1" destOrd="0" presId="urn:microsoft.com/office/officeart/2005/8/layout/StepDownProcess"/>
    <dgm:cxn modelId="{5F7048E6-D773-466C-947A-CFEBEE166796}" type="presParOf" srcId="{5E67924C-E3F5-4E2F-8304-3F7C69E54E02}" destId="{B3BA783F-C7BB-4538-B6D5-396FC3B4D68B}" srcOrd="2" destOrd="0" presId="urn:microsoft.com/office/officeart/2005/8/layout/StepDownProcess"/>
    <dgm:cxn modelId="{62B8BA8C-4222-448E-9B12-E1D9992BD066}" type="presParOf" srcId="{B3BA783F-C7BB-4538-B6D5-396FC3B4D68B}" destId="{4DF84A8D-535E-400F-9B4A-F403E65E0623}" srcOrd="0" destOrd="0" presId="urn:microsoft.com/office/officeart/2005/8/layout/StepDownProcess"/>
    <dgm:cxn modelId="{CAA2BE18-3B0C-440E-AB09-178A845FC522}" type="presParOf" srcId="{B3BA783F-C7BB-4538-B6D5-396FC3B4D68B}" destId="{85920762-7157-4C38-8959-572F84BE7409}" srcOrd="1" destOrd="0" presId="urn:microsoft.com/office/officeart/2005/8/layout/StepDownProcess"/>
    <dgm:cxn modelId="{A0FA79FD-24D7-48EE-B30C-1A6BB3245751}" type="presParOf" srcId="{B3BA783F-C7BB-4538-B6D5-396FC3B4D68B}" destId="{04F03ACD-4C3F-442D-86E6-4334F8457EC6}" srcOrd="2" destOrd="0" presId="urn:microsoft.com/office/officeart/2005/8/layout/StepDownProcess"/>
    <dgm:cxn modelId="{A58DD093-ABB8-4C00-9B0C-5F45187120AC}" type="presParOf" srcId="{5E67924C-E3F5-4E2F-8304-3F7C69E54E02}" destId="{738244E3-B973-44B3-AA1C-52016CED2531}" srcOrd="3" destOrd="0" presId="urn:microsoft.com/office/officeart/2005/8/layout/StepDownProcess"/>
    <dgm:cxn modelId="{12C5A121-70B0-485F-919A-AFB63410CA3D}" type="presParOf" srcId="{5E67924C-E3F5-4E2F-8304-3F7C69E54E02}" destId="{A65F3584-BC15-4E69-9B1F-4125798F0F52}" srcOrd="4" destOrd="0" presId="urn:microsoft.com/office/officeart/2005/8/layout/StepDownProcess"/>
    <dgm:cxn modelId="{A69E0870-7E9B-4DC5-BDC8-4EFE20A48F2E}" type="presParOf" srcId="{A65F3584-BC15-4E69-9B1F-4125798F0F52}" destId="{022A2AFA-A1BA-4304-9F6B-A087F4CC1A93}" srcOrd="0" destOrd="0" presId="urn:microsoft.com/office/officeart/2005/8/layout/StepDownProcess"/>
    <dgm:cxn modelId="{620A7E31-D5E7-4A39-855D-AF4D87A524E2}" type="presParOf" srcId="{A65F3584-BC15-4E69-9B1F-4125798F0F52}" destId="{5808906C-0129-46D2-9B4A-B6C8ED018D9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74AFE-D210-44A5-9290-6F1D15D41B42}" type="doc">
      <dgm:prSet loTypeId="urn:microsoft.com/office/officeart/2005/8/layout/vList5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5F34AF2D-0035-4712-89FB-0CE32ED141FE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IMAGINATIVO</a:t>
          </a:r>
          <a:endParaRPr lang="pt-BR" b="1" dirty="0">
            <a:latin typeface="Candara" pitchFamily="34" charset="0"/>
          </a:endParaRPr>
        </a:p>
      </dgm:t>
    </dgm:pt>
    <dgm:pt modelId="{FCA37196-8AE5-48EE-9624-2E4705B8EBFC}" type="parTrans" cxnId="{0A64BDDA-3681-41FE-A159-DF5C24AF7CFF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C0BC2CEF-EB7F-496A-B790-75A188190919}" type="sibTrans" cxnId="{0A64BDDA-3681-41FE-A159-DF5C24AF7CFF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3E989EB8-5A79-4B3A-B6E3-C079CE4C73BC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ANALÍTICO</a:t>
          </a:r>
          <a:endParaRPr lang="pt-BR" b="1" dirty="0">
            <a:latin typeface="Candara" pitchFamily="34" charset="0"/>
          </a:endParaRPr>
        </a:p>
      </dgm:t>
    </dgm:pt>
    <dgm:pt modelId="{BC0DB0CC-0A61-413D-88E6-6C6392C7EC50}" type="parTrans" cxnId="{5A52F632-017C-4CB2-84D7-FA151B362660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9B739789-042A-4982-82DA-7F006CA29F08}" type="sibTrans" cxnId="{5A52F632-017C-4CB2-84D7-FA151B362660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FBC8F12E-45DF-48A5-A414-78E6C45E42CB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O </a:t>
          </a:r>
          <a:r>
            <a:rPr lang="en-US" b="1" dirty="0" err="1" smtClean="0">
              <a:latin typeface="Candara" pitchFamily="34" charset="0"/>
            </a:rPr>
            <a:t>que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posso</a:t>
          </a:r>
          <a:r>
            <a:rPr lang="en-US" b="1" dirty="0" smtClean="0">
              <a:latin typeface="Candara" pitchFamily="34" charset="0"/>
            </a:rPr>
            <a:t> saber </a:t>
          </a:r>
          <a:r>
            <a:rPr lang="en-US" b="1" dirty="0" err="1" smtClean="0">
              <a:latin typeface="Candara" pitchFamily="34" charset="0"/>
            </a:rPr>
            <a:t>sobre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isto</a:t>
          </a:r>
          <a:r>
            <a:rPr lang="en-US" b="1" dirty="0" smtClean="0">
              <a:latin typeface="Candara" pitchFamily="34" charset="0"/>
            </a:rPr>
            <a:t>?</a:t>
          </a:r>
          <a:endParaRPr lang="pt-BR" b="1" dirty="0">
            <a:latin typeface="Candara" pitchFamily="34" charset="0"/>
          </a:endParaRPr>
        </a:p>
      </dgm:t>
    </dgm:pt>
    <dgm:pt modelId="{13D94439-1706-4B9C-80C6-5B5F33BE7A1E}" type="parTrans" cxnId="{F2F31094-1039-4BB6-9034-A17838097317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72D3C29A-B3FB-40CE-A6E7-47ED4721AA07}" type="sibTrans" cxnId="{F2F31094-1039-4BB6-9034-A17838097317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5B9168FE-F741-45D2-A9A5-BD531E4EB84E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SENSO COMUM</a:t>
          </a:r>
          <a:endParaRPr lang="pt-BR" b="1" dirty="0">
            <a:latin typeface="Candara" pitchFamily="34" charset="0"/>
          </a:endParaRPr>
        </a:p>
      </dgm:t>
    </dgm:pt>
    <dgm:pt modelId="{EBCBD7EF-5383-4B46-B9C1-8D18E3CDF23A}" type="parTrans" cxnId="{79687E2E-3451-4ADA-B19B-00004C819BAF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318485B1-A350-43AD-98A7-ADEE7B65CCCC}" type="sibTrans" cxnId="{79687E2E-3451-4ADA-B19B-00004C819BAF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CAE7C4DD-DF9F-42BF-8181-578AA011DF3C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Como </a:t>
          </a:r>
          <a:r>
            <a:rPr lang="en-US" b="1" dirty="0" err="1" smtClean="0">
              <a:latin typeface="Candara" pitchFamily="34" charset="0"/>
            </a:rPr>
            <a:t>isto</a:t>
          </a:r>
          <a:r>
            <a:rPr lang="en-US" b="1" dirty="0" smtClean="0">
              <a:latin typeface="Candara" pitchFamily="34" charset="0"/>
            </a:rPr>
            <a:t> se </a:t>
          </a:r>
          <a:r>
            <a:rPr lang="en-US" b="1" dirty="0" err="1" smtClean="0">
              <a:latin typeface="Candara" pitchFamily="34" charset="0"/>
            </a:rPr>
            <a:t>aplica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em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minha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vida</a:t>
          </a:r>
          <a:r>
            <a:rPr lang="en-US" b="1" dirty="0" smtClean="0">
              <a:latin typeface="Candara" pitchFamily="34" charset="0"/>
            </a:rPr>
            <a:t>?</a:t>
          </a:r>
          <a:endParaRPr lang="pt-BR" b="1" dirty="0">
            <a:latin typeface="Candara" pitchFamily="34" charset="0"/>
          </a:endParaRPr>
        </a:p>
      </dgm:t>
    </dgm:pt>
    <dgm:pt modelId="{68ADFAF2-8697-43CA-A0B4-BDBBED6D1E84}" type="parTrans" cxnId="{25903BAF-CCF3-4D1C-B6DC-99D349D1ACC1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A578B1C0-D522-4800-AB99-32FC965E58BB}" type="sibTrans" cxnId="{25903BAF-CCF3-4D1C-B6DC-99D349D1ACC1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160B9501-CDDB-44A3-BA69-8903E9203141}">
      <dgm:prSet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DINÂMICO</a:t>
          </a:r>
          <a:endParaRPr lang="pt-BR" b="1" dirty="0">
            <a:latin typeface="Candara" pitchFamily="34" charset="0"/>
          </a:endParaRPr>
        </a:p>
      </dgm:t>
    </dgm:pt>
    <dgm:pt modelId="{B678E357-5E55-4C77-B520-3E70E8956B47}" type="parTrans" cxnId="{D09E4E14-1C08-47BC-8CC2-82802B6C1A78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4DCF65FF-5E27-4E76-81B4-6E98E1C523A5}" type="sibTrans" cxnId="{D09E4E14-1C08-47BC-8CC2-82802B6C1A78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98DC7D99-FA83-41DA-AED3-3E12203FA45C}">
      <dgm:prSet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Como </a:t>
          </a:r>
          <a:r>
            <a:rPr lang="en-US" b="1" dirty="0" err="1" smtClean="0">
              <a:latin typeface="Candara" pitchFamily="34" charset="0"/>
            </a:rPr>
            <a:t>posso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partilhar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isso</a:t>
          </a:r>
          <a:r>
            <a:rPr lang="en-US" b="1" dirty="0" smtClean="0">
              <a:latin typeface="Candara" pitchFamily="34" charset="0"/>
            </a:rPr>
            <a:t> com </a:t>
          </a:r>
          <a:r>
            <a:rPr lang="en-US" b="1" dirty="0" err="1" smtClean="0">
              <a:latin typeface="Candara" pitchFamily="34" charset="0"/>
            </a:rPr>
            <a:t>os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outros</a:t>
          </a:r>
          <a:r>
            <a:rPr lang="en-US" b="1" dirty="0" smtClean="0">
              <a:latin typeface="Candara" pitchFamily="34" charset="0"/>
            </a:rPr>
            <a:t>?</a:t>
          </a:r>
          <a:endParaRPr lang="pt-BR" b="1" dirty="0">
            <a:latin typeface="Candara" pitchFamily="34" charset="0"/>
          </a:endParaRPr>
        </a:p>
      </dgm:t>
    </dgm:pt>
    <dgm:pt modelId="{51E4CCD9-93FB-4B95-808B-27E8B0A85FF3}" type="parTrans" cxnId="{C1AF65D2-079C-4ACA-B59C-4891B0957310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7B88A2D5-A971-4590-862B-9E419A390A0B}" type="sibTrans" cxnId="{C1AF65D2-079C-4ACA-B59C-4891B0957310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A9C95AC1-C36F-43A7-BB1F-895719256E77}">
      <dgm:prSet phldrT="[Texto]"/>
      <dgm:spPr/>
      <dgm:t>
        <a:bodyPr/>
        <a:lstStyle/>
        <a:p>
          <a:r>
            <a:rPr lang="en-US" b="1" dirty="0" smtClean="0">
              <a:latin typeface="Candara" pitchFamily="34" charset="0"/>
            </a:rPr>
            <a:t>Por </a:t>
          </a:r>
          <a:r>
            <a:rPr lang="en-US" b="1" dirty="0" err="1" smtClean="0">
              <a:latin typeface="Candara" pitchFamily="34" charset="0"/>
            </a:rPr>
            <a:t>que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eu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deveria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aprender</a:t>
          </a:r>
          <a:r>
            <a:rPr lang="en-US" b="1" dirty="0" smtClean="0">
              <a:latin typeface="Candara" pitchFamily="34" charset="0"/>
            </a:rPr>
            <a:t> </a:t>
          </a:r>
          <a:r>
            <a:rPr lang="en-US" b="1" dirty="0" err="1" smtClean="0">
              <a:latin typeface="Candara" pitchFamily="34" charset="0"/>
            </a:rPr>
            <a:t>isso</a:t>
          </a:r>
          <a:r>
            <a:rPr lang="en-US" b="1" dirty="0" smtClean="0">
              <a:latin typeface="Candara" pitchFamily="34" charset="0"/>
            </a:rPr>
            <a:t>?</a:t>
          </a:r>
          <a:endParaRPr lang="pt-BR" b="1" dirty="0">
            <a:latin typeface="Candara" pitchFamily="34" charset="0"/>
          </a:endParaRPr>
        </a:p>
      </dgm:t>
    </dgm:pt>
    <dgm:pt modelId="{7E92C1FF-A7DD-4599-9B3B-3E18510BA210}" type="sibTrans" cxnId="{10EEE286-FAA0-46C2-A9B7-AF8D7F2E9CD1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860051B1-F55F-40A5-BDB2-12749682BEC8}" type="parTrans" cxnId="{10EEE286-FAA0-46C2-A9B7-AF8D7F2E9CD1}">
      <dgm:prSet/>
      <dgm:spPr/>
      <dgm:t>
        <a:bodyPr/>
        <a:lstStyle/>
        <a:p>
          <a:endParaRPr lang="pt-BR" b="1">
            <a:latin typeface="Candara" pitchFamily="34" charset="0"/>
          </a:endParaRPr>
        </a:p>
      </dgm:t>
    </dgm:pt>
    <dgm:pt modelId="{8F5277F7-C108-417C-A2B6-E3A178068985}" type="pres">
      <dgm:prSet presAssocID="{00C74AFE-D210-44A5-9290-6F1D15D41B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7A55F4C-8183-43BE-944A-0C2838643888}" type="pres">
      <dgm:prSet presAssocID="{5F34AF2D-0035-4712-89FB-0CE32ED141FE}" presName="linNode" presStyleCnt="0"/>
      <dgm:spPr/>
      <dgm:t>
        <a:bodyPr/>
        <a:lstStyle/>
        <a:p>
          <a:endParaRPr lang="pt-BR"/>
        </a:p>
      </dgm:t>
    </dgm:pt>
    <dgm:pt modelId="{953B63D4-A360-4EBD-B243-A739BB00A82F}" type="pres">
      <dgm:prSet presAssocID="{5F34AF2D-0035-4712-89FB-0CE32ED141F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515D36-B010-47C8-9246-B1DD476E7CEC}" type="pres">
      <dgm:prSet presAssocID="{5F34AF2D-0035-4712-89FB-0CE32ED141F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03ABF4-B34D-4F83-A4D8-665A87F65768}" type="pres">
      <dgm:prSet presAssocID="{C0BC2CEF-EB7F-496A-B790-75A188190919}" presName="sp" presStyleCnt="0"/>
      <dgm:spPr/>
      <dgm:t>
        <a:bodyPr/>
        <a:lstStyle/>
        <a:p>
          <a:endParaRPr lang="pt-BR"/>
        </a:p>
      </dgm:t>
    </dgm:pt>
    <dgm:pt modelId="{3405C7E3-67BD-4D7B-AB04-3F7012551D2F}" type="pres">
      <dgm:prSet presAssocID="{3E989EB8-5A79-4B3A-B6E3-C079CE4C73BC}" presName="linNode" presStyleCnt="0"/>
      <dgm:spPr/>
      <dgm:t>
        <a:bodyPr/>
        <a:lstStyle/>
        <a:p>
          <a:endParaRPr lang="pt-BR"/>
        </a:p>
      </dgm:t>
    </dgm:pt>
    <dgm:pt modelId="{836440C6-7A35-4F8F-8CFE-C58882CDF98F}" type="pres">
      <dgm:prSet presAssocID="{3E989EB8-5A79-4B3A-B6E3-C079CE4C73B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B91302-4E28-496E-B590-CC9B5EF475F6}" type="pres">
      <dgm:prSet presAssocID="{3E989EB8-5A79-4B3A-B6E3-C079CE4C73B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C2C3A2-B772-473A-B8DF-81F16B6493F5}" type="pres">
      <dgm:prSet presAssocID="{9B739789-042A-4982-82DA-7F006CA29F08}" presName="sp" presStyleCnt="0"/>
      <dgm:spPr/>
      <dgm:t>
        <a:bodyPr/>
        <a:lstStyle/>
        <a:p>
          <a:endParaRPr lang="pt-BR"/>
        </a:p>
      </dgm:t>
    </dgm:pt>
    <dgm:pt modelId="{BDA1234E-DC60-4071-9DD9-10EADEB4C3A2}" type="pres">
      <dgm:prSet presAssocID="{5B9168FE-F741-45D2-A9A5-BD531E4EB84E}" presName="linNode" presStyleCnt="0"/>
      <dgm:spPr/>
      <dgm:t>
        <a:bodyPr/>
        <a:lstStyle/>
        <a:p>
          <a:endParaRPr lang="pt-BR"/>
        </a:p>
      </dgm:t>
    </dgm:pt>
    <dgm:pt modelId="{9AFD7CD9-3E08-48C9-B72F-3E281265E3EB}" type="pres">
      <dgm:prSet presAssocID="{5B9168FE-F741-45D2-A9A5-BD531E4EB84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7B037E-2C7B-4063-BB4E-1128B8132D1C}" type="pres">
      <dgm:prSet presAssocID="{5B9168FE-F741-45D2-A9A5-BD531E4EB84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16AACD-4EB8-4B06-A5DE-61E57CDFCD52}" type="pres">
      <dgm:prSet presAssocID="{318485B1-A350-43AD-98A7-ADEE7B65CCCC}" presName="sp" presStyleCnt="0"/>
      <dgm:spPr/>
      <dgm:t>
        <a:bodyPr/>
        <a:lstStyle/>
        <a:p>
          <a:endParaRPr lang="pt-BR"/>
        </a:p>
      </dgm:t>
    </dgm:pt>
    <dgm:pt modelId="{46CD7B9F-6AD0-4BA3-AAB5-96DF8E3C3F9B}" type="pres">
      <dgm:prSet presAssocID="{160B9501-CDDB-44A3-BA69-8903E9203141}" presName="linNode" presStyleCnt="0"/>
      <dgm:spPr/>
      <dgm:t>
        <a:bodyPr/>
        <a:lstStyle/>
        <a:p>
          <a:endParaRPr lang="pt-BR"/>
        </a:p>
      </dgm:t>
    </dgm:pt>
    <dgm:pt modelId="{86E31505-0050-429B-806F-1EF536368FD2}" type="pres">
      <dgm:prSet presAssocID="{160B9501-CDDB-44A3-BA69-8903E9203141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AE0B37-BE4E-4144-A89A-D35CD60D70E4}" type="pres">
      <dgm:prSet presAssocID="{160B9501-CDDB-44A3-BA69-8903E9203141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8C7C1FD-6975-4D21-AD43-B324CC836D16}" type="presOf" srcId="{FBC8F12E-45DF-48A5-A414-78E6C45E42CB}" destId="{C4B91302-4E28-496E-B590-CC9B5EF475F6}" srcOrd="0" destOrd="0" presId="urn:microsoft.com/office/officeart/2005/8/layout/vList5"/>
    <dgm:cxn modelId="{F13CF475-3AF6-47BE-BB74-A5260D86E637}" type="presOf" srcId="{5B9168FE-F741-45D2-A9A5-BD531E4EB84E}" destId="{9AFD7CD9-3E08-48C9-B72F-3E281265E3EB}" srcOrd="0" destOrd="0" presId="urn:microsoft.com/office/officeart/2005/8/layout/vList5"/>
    <dgm:cxn modelId="{03596053-BA01-4CA8-B075-A34AB7ED33EF}" type="presOf" srcId="{00C74AFE-D210-44A5-9290-6F1D15D41B42}" destId="{8F5277F7-C108-417C-A2B6-E3A178068985}" srcOrd="0" destOrd="0" presId="urn:microsoft.com/office/officeart/2005/8/layout/vList5"/>
    <dgm:cxn modelId="{F2F31094-1039-4BB6-9034-A17838097317}" srcId="{3E989EB8-5A79-4B3A-B6E3-C079CE4C73BC}" destId="{FBC8F12E-45DF-48A5-A414-78E6C45E42CB}" srcOrd="0" destOrd="0" parTransId="{13D94439-1706-4B9C-80C6-5B5F33BE7A1E}" sibTransId="{72D3C29A-B3FB-40CE-A6E7-47ED4721AA07}"/>
    <dgm:cxn modelId="{A4B5B8F0-CF8C-4C1E-A344-DC7743FCE5AE}" type="presOf" srcId="{5F34AF2D-0035-4712-89FB-0CE32ED141FE}" destId="{953B63D4-A360-4EBD-B243-A739BB00A82F}" srcOrd="0" destOrd="0" presId="urn:microsoft.com/office/officeart/2005/8/layout/vList5"/>
    <dgm:cxn modelId="{79687E2E-3451-4ADA-B19B-00004C819BAF}" srcId="{00C74AFE-D210-44A5-9290-6F1D15D41B42}" destId="{5B9168FE-F741-45D2-A9A5-BD531E4EB84E}" srcOrd="2" destOrd="0" parTransId="{EBCBD7EF-5383-4B46-B9C1-8D18E3CDF23A}" sibTransId="{318485B1-A350-43AD-98A7-ADEE7B65CCCC}"/>
    <dgm:cxn modelId="{BA3E6C36-689D-43BE-A3E0-1133C2AE7467}" type="presOf" srcId="{98DC7D99-FA83-41DA-AED3-3E12203FA45C}" destId="{B7AE0B37-BE4E-4144-A89A-D35CD60D70E4}" srcOrd="0" destOrd="0" presId="urn:microsoft.com/office/officeart/2005/8/layout/vList5"/>
    <dgm:cxn modelId="{60AA99F5-DF97-4CAF-9A91-1DD58590FBC5}" type="presOf" srcId="{CAE7C4DD-DF9F-42BF-8181-578AA011DF3C}" destId="{FE7B037E-2C7B-4063-BB4E-1128B8132D1C}" srcOrd="0" destOrd="0" presId="urn:microsoft.com/office/officeart/2005/8/layout/vList5"/>
    <dgm:cxn modelId="{C1AF65D2-079C-4ACA-B59C-4891B0957310}" srcId="{160B9501-CDDB-44A3-BA69-8903E9203141}" destId="{98DC7D99-FA83-41DA-AED3-3E12203FA45C}" srcOrd="0" destOrd="0" parTransId="{51E4CCD9-93FB-4B95-808B-27E8B0A85FF3}" sibTransId="{7B88A2D5-A971-4590-862B-9E419A390A0B}"/>
    <dgm:cxn modelId="{5A52F632-017C-4CB2-84D7-FA151B362660}" srcId="{00C74AFE-D210-44A5-9290-6F1D15D41B42}" destId="{3E989EB8-5A79-4B3A-B6E3-C079CE4C73BC}" srcOrd="1" destOrd="0" parTransId="{BC0DB0CC-0A61-413D-88E6-6C6392C7EC50}" sibTransId="{9B739789-042A-4982-82DA-7F006CA29F08}"/>
    <dgm:cxn modelId="{4FC38694-A9B6-427A-8DE1-2085B81D6E4B}" type="presOf" srcId="{A9C95AC1-C36F-43A7-BB1F-895719256E77}" destId="{AE515D36-B010-47C8-9246-B1DD476E7CEC}" srcOrd="0" destOrd="0" presId="urn:microsoft.com/office/officeart/2005/8/layout/vList5"/>
    <dgm:cxn modelId="{35958882-F5A9-4C52-AA46-11F8C60317BB}" type="presOf" srcId="{3E989EB8-5A79-4B3A-B6E3-C079CE4C73BC}" destId="{836440C6-7A35-4F8F-8CFE-C58882CDF98F}" srcOrd="0" destOrd="0" presId="urn:microsoft.com/office/officeart/2005/8/layout/vList5"/>
    <dgm:cxn modelId="{0A64BDDA-3681-41FE-A159-DF5C24AF7CFF}" srcId="{00C74AFE-D210-44A5-9290-6F1D15D41B42}" destId="{5F34AF2D-0035-4712-89FB-0CE32ED141FE}" srcOrd="0" destOrd="0" parTransId="{FCA37196-8AE5-48EE-9624-2E4705B8EBFC}" sibTransId="{C0BC2CEF-EB7F-496A-B790-75A188190919}"/>
    <dgm:cxn modelId="{10EEE286-FAA0-46C2-A9B7-AF8D7F2E9CD1}" srcId="{5F34AF2D-0035-4712-89FB-0CE32ED141FE}" destId="{A9C95AC1-C36F-43A7-BB1F-895719256E77}" srcOrd="0" destOrd="0" parTransId="{860051B1-F55F-40A5-BDB2-12749682BEC8}" sibTransId="{7E92C1FF-A7DD-4599-9B3B-3E18510BA210}"/>
    <dgm:cxn modelId="{25903BAF-CCF3-4D1C-B6DC-99D349D1ACC1}" srcId="{5B9168FE-F741-45D2-A9A5-BD531E4EB84E}" destId="{CAE7C4DD-DF9F-42BF-8181-578AA011DF3C}" srcOrd="0" destOrd="0" parTransId="{68ADFAF2-8697-43CA-A0B4-BDBBED6D1E84}" sibTransId="{A578B1C0-D522-4800-AB99-32FC965E58BB}"/>
    <dgm:cxn modelId="{D09E4E14-1C08-47BC-8CC2-82802B6C1A78}" srcId="{00C74AFE-D210-44A5-9290-6F1D15D41B42}" destId="{160B9501-CDDB-44A3-BA69-8903E9203141}" srcOrd="3" destOrd="0" parTransId="{B678E357-5E55-4C77-B520-3E70E8956B47}" sibTransId="{4DCF65FF-5E27-4E76-81B4-6E98E1C523A5}"/>
    <dgm:cxn modelId="{D20CF869-8887-43CB-BDD3-5C966186E586}" type="presOf" srcId="{160B9501-CDDB-44A3-BA69-8903E9203141}" destId="{86E31505-0050-429B-806F-1EF536368FD2}" srcOrd="0" destOrd="0" presId="urn:microsoft.com/office/officeart/2005/8/layout/vList5"/>
    <dgm:cxn modelId="{A3D98777-4C1B-445F-9C29-53F6434549F3}" type="presParOf" srcId="{8F5277F7-C108-417C-A2B6-E3A178068985}" destId="{C7A55F4C-8183-43BE-944A-0C2838643888}" srcOrd="0" destOrd="0" presId="urn:microsoft.com/office/officeart/2005/8/layout/vList5"/>
    <dgm:cxn modelId="{E6AF6FAF-26FF-4B1D-B5D8-8CA0C80181E5}" type="presParOf" srcId="{C7A55F4C-8183-43BE-944A-0C2838643888}" destId="{953B63D4-A360-4EBD-B243-A739BB00A82F}" srcOrd="0" destOrd="0" presId="urn:microsoft.com/office/officeart/2005/8/layout/vList5"/>
    <dgm:cxn modelId="{26CA02BF-203B-4C72-8A62-0B46F2EC859A}" type="presParOf" srcId="{C7A55F4C-8183-43BE-944A-0C2838643888}" destId="{AE515D36-B010-47C8-9246-B1DD476E7CEC}" srcOrd="1" destOrd="0" presId="urn:microsoft.com/office/officeart/2005/8/layout/vList5"/>
    <dgm:cxn modelId="{5E502186-4939-4BD6-9758-99F2F999BFCD}" type="presParOf" srcId="{8F5277F7-C108-417C-A2B6-E3A178068985}" destId="{8903ABF4-B34D-4F83-A4D8-665A87F65768}" srcOrd="1" destOrd="0" presId="urn:microsoft.com/office/officeart/2005/8/layout/vList5"/>
    <dgm:cxn modelId="{160DAA5E-3EEE-4EE4-B5A8-6507A9B84BA8}" type="presParOf" srcId="{8F5277F7-C108-417C-A2B6-E3A178068985}" destId="{3405C7E3-67BD-4D7B-AB04-3F7012551D2F}" srcOrd="2" destOrd="0" presId="urn:microsoft.com/office/officeart/2005/8/layout/vList5"/>
    <dgm:cxn modelId="{85DCDC6C-5915-4997-B38C-020B5C435D6F}" type="presParOf" srcId="{3405C7E3-67BD-4D7B-AB04-3F7012551D2F}" destId="{836440C6-7A35-4F8F-8CFE-C58882CDF98F}" srcOrd="0" destOrd="0" presId="urn:microsoft.com/office/officeart/2005/8/layout/vList5"/>
    <dgm:cxn modelId="{04C771B0-4D04-48D0-A775-61E50D46346D}" type="presParOf" srcId="{3405C7E3-67BD-4D7B-AB04-3F7012551D2F}" destId="{C4B91302-4E28-496E-B590-CC9B5EF475F6}" srcOrd="1" destOrd="0" presId="urn:microsoft.com/office/officeart/2005/8/layout/vList5"/>
    <dgm:cxn modelId="{D131B40B-00DD-4D2A-96A4-301C4A17F4E3}" type="presParOf" srcId="{8F5277F7-C108-417C-A2B6-E3A178068985}" destId="{9FC2C3A2-B772-473A-B8DF-81F16B6493F5}" srcOrd="3" destOrd="0" presId="urn:microsoft.com/office/officeart/2005/8/layout/vList5"/>
    <dgm:cxn modelId="{169D2588-B2E2-46B7-8FD7-ABE8846CF001}" type="presParOf" srcId="{8F5277F7-C108-417C-A2B6-E3A178068985}" destId="{BDA1234E-DC60-4071-9DD9-10EADEB4C3A2}" srcOrd="4" destOrd="0" presId="urn:microsoft.com/office/officeart/2005/8/layout/vList5"/>
    <dgm:cxn modelId="{F8D70BC4-B04B-47C3-AC5C-A618FC14666B}" type="presParOf" srcId="{BDA1234E-DC60-4071-9DD9-10EADEB4C3A2}" destId="{9AFD7CD9-3E08-48C9-B72F-3E281265E3EB}" srcOrd="0" destOrd="0" presId="urn:microsoft.com/office/officeart/2005/8/layout/vList5"/>
    <dgm:cxn modelId="{6A357594-963C-4695-8431-88DF934F001F}" type="presParOf" srcId="{BDA1234E-DC60-4071-9DD9-10EADEB4C3A2}" destId="{FE7B037E-2C7B-4063-BB4E-1128B8132D1C}" srcOrd="1" destOrd="0" presId="urn:microsoft.com/office/officeart/2005/8/layout/vList5"/>
    <dgm:cxn modelId="{A78130BF-087E-4E3E-9AF2-DEFA38957E49}" type="presParOf" srcId="{8F5277F7-C108-417C-A2B6-E3A178068985}" destId="{B516AACD-4EB8-4B06-A5DE-61E57CDFCD52}" srcOrd="5" destOrd="0" presId="urn:microsoft.com/office/officeart/2005/8/layout/vList5"/>
    <dgm:cxn modelId="{C70BB680-5E77-49EF-BD98-61D935A72536}" type="presParOf" srcId="{8F5277F7-C108-417C-A2B6-E3A178068985}" destId="{46CD7B9F-6AD0-4BA3-AAB5-96DF8E3C3F9B}" srcOrd="6" destOrd="0" presId="urn:microsoft.com/office/officeart/2005/8/layout/vList5"/>
    <dgm:cxn modelId="{292A948C-3A44-46BC-A63B-BA516CB1CF71}" type="presParOf" srcId="{46CD7B9F-6AD0-4BA3-AAB5-96DF8E3C3F9B}" destId="{86E31505-0050-429B-806F-1EF536368FD2}" srcOrd="0" destOrd="0" presId="urn:microsoft.com/office/officeart/2005/8/layout/vList5"/>
    <dgm:cxn modelId="{403E1FC7-438E-4341-86E0-82580ACC16A5}" type="presParOf" srcId="{46CD7B9F-6AD0-4BA3-AAB5-96DF8E3C3F9B}" destId="{B7AE0B37-BE4E-4144-A89A-D35CD60D70E4}" srcOrd="1" destOrd="0" presId="urn:microsoft.com/office/officeart/2005/8/layout/vList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2E15F3-41EA-417D-904D-EB4CA48AC785}" type="doc">
      <dgm:prSet loTypeId="urn:microsoft.com/office/officeart/2005/8/layout/cycle4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3FE3B4F-F0A0-40E6-BAB8-2D7A702141EF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DINÂMCO (PRÁTICA)</a:t>
          </a:r>
          <a:endParaRPr lang="pt-BR" sz="1400" b="1" dirty="0">
            <a:latin typeface="Candara" pitchFamily="34" charset="0"/>
          </a:endParaRPr>
        </a:p>
      </dgm:t>
    </dgm:pt>
    <dgm:pt modelId="{97A8C454-C200-43A8-AE10-EDCCCF857A16}" type="parTrans" cxnId="{FFF66339-3435-4CDD-9744-A8878D751E58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E2E66E12-0BA7-4D2C-83F6-CC253505A843}" type="sibTrans" cxnId="{FFF66339-3435-4CDD-9744-A8878D751E58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1139E727-689A-4AFB-B8A0-EA4B0520A801}">
      <dgm:prSet phldrT="[Texto]" custT="1"/>
      <dgm:spPr/>
      <dgm:t>
        <a:bodyPr/>
        <a:lstStyle/>
        <a:p>
          <a:pPr algn="l"/>
          <a:r>
            <a:rPr lang="pt-BR" sz="1400" b="1" dirty="0" smtClean="0">
              <a:latin typeface="Candara" pitchFamily="34" charset="0"/>
            </a:rPr>
            <a:t>COMPARTILHANDO A LIÇÃO</a:t>
          </a:r>
          <a:endParaRPr lang="pt-BR" sz="1400" b="1" dirty="0">
            <a:latin typeface="Candara" pitchFamily="34" charset="0"/>
          </a:endParaRPr>
        </a:p>
      </dgm:t>
    </dgm:pt>
    <dgm:pt modelId="{33B68378-B429-4042-99E8-1A647B885562}" type="parTrans" cxnId="{AA6192B2-4951-4A45-910D-39CF3150656A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D428F62D-87A9-49FD-9EEA-F66146BAA1D5}" type="sibTrans" cxnId="{AA6192B2-4951-4A45-910D-39CF3150656A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3E40C7FA-F893-48A9-9387-6D8958523AD2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IMAGINATIVO (MOTIVAÇÃO)</a:t>
          </a:r>
          <a:endParaRPr lang="pt-BR" sz="1400" b="1" dirty="0">
            <a:latin typeface="Candara" pitchFamily="34" charset="0"/>
          </a:endParaRPr>
        </a:p>
      </dgm:t>
    </dgm:pt>
    <dgm:pt modelId="{B19CBA0F-916A-4C04-8CE5-2002D46B68E5}" type="parTrans" cxnId="{CE4518C2-9A3B-461C-8E3A-BEDF2143E8EA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F7D6D342-5D77-4B7C-8ED3-E9E6DF360059}" type="sibTrans" cxnId="{CE4518C2-9A3B-461C-8E3A-BEDF2143E8EA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E95B256C-E16D-4D25-8580-37AB87F15959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ATIVIDADE PREPARATÓRIA</a:t>
          </a:r>
          <a:endParaRPr lang="pt-BR" sz="1400" b="1" dirty="0">
            <a:latin typeface="Candara" pitchFamily="34" charset="0"/>
          </a:endParaRPr>
        </a:p>
      </dgm:t>
    </dgm:pt>
    <dgm:pt modelId="{117927ED-5464-4A53-8008-0F8FDD402305}" type="parTrans" cxnId="{0005C22B-C421-45D3-A247-357CB73445DD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3B4FB3ED-AB15-4184-89F7-568226A6FDBA}" type="sibTrans" cxnId="{0005C22B-C421-45D3-A247-357CB73445DD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E4986A25-88F3-41D8-BE78-7173C56F5B16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ANALÍTICO (INFORMAÇÃO)</a:t>
          </a:r>
          <a:endParaRPr lang="pt-BR" sz="1400" b="1" dirty="0">
            <a:latin typeface="Candara" pitchFamily="34" charset="0"/>
          </a:endParaRPr>
        </a:p>
      </dgm:t>
    </dgm:pt>
    <dgm:pt modelId="{136DE41E-A61A-4A77-B2AF-94CA5D0D0E04}" type="parTrans" cxnId="{DE4970F2-EB99-431A-AFEC-41BDB587A20C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8F0E4BF3-BA25-4BDA-A3EF-03FE12B332F1}" type="sibTrans" cxnId="{DE4970F2-EB99-431A-AFEC-41BDB587A20C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5304416E-4B55-4668-82C0-5768D7797893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LIÇÃO BÍBLICA</a:t>
          </a:r>
          <a:endParaRPr lang="pt-BR" sz="1400" b="1" dirty="0">
            <a:latin typeface="Candara" pitchFamily="34" charset="0"/>
          </a:endParaRPr>
        </a:p>
      </dgm:t>
    </dgm:pt>
    <dgm:pt modelId="{F5BF1CF6-7B57-4A68-A86D-133B2F224232}" type="parTrans" cxnId="{FE3A3B02-8166-45D0-960B-EFE89058CED3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097C0D8E-A1A1-482F-8374-B49E6977C27B}" type="sibTrans" cxnId="{FE3A3B02-8166-45D0-960B-EFE89058CED3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EFD37176-2149-4249-9283-61E1834E2F9F}">
      <dgm:prSet phldrT="[Texto]" custT="1"/>
      <dgm:spPr/>
      <dgm:t>
        <a:bodyPr/>
        <a:lstStyle/>
        <a:p>
          <a:pPr algn="r"/>
          <a:r>
            <a:rPr lang="pt-BR" sz="1400" b="1" dirty="0" smtClean="0">
              <a:latin typeface="Candara" pitchFamily="34" charset="0"/>
            </a:rPr>
            <a:t>SENSO COMUM (EXPERIÊNCIA)</a:t>
          </a:r>
          <a:endParaRPr lang="pt-BR" sz="1400" b="1" dirty="0">
            <a:latin typeface="Candara" pitchFamily="34" charset="0"/>
          </a:endParaRPr>
        </a:p>
      </dgm:t>
    </dgm:pt>
    <dgm:pt modelId="{9FA122B6-397A-47F5-AD17-A8642F7B0864}" type="parTrans" cxnId="{25D3CDE4-33BA-42D3-834B-F1E198668D26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89925226-E261-492B-A67D-11549FA07FD2}" type="sibTrans" cxnId="{25D3CDE4-33BA-42D3-834B-F1E198668D26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977BE5B4-1372-4D6C-8A16-E9B84B229BBF}">
      <dgm:prSet phldrT="[Texto]" custT="1"/>
      <dgm:spPr/>
      <dgm:t>
        <a:bodyPr/>
        <a:lstStyle/>
        <a:p>
          <a:pPr algn="l"/>
          <a:r>
            <a:rPr lang="pt-BR" sz="1400" b="1" dirty="0" smtClean="0">
              <a:latin typeface="Candara" pitchFamily="34" charset="0"/>
            </a:rPr>
            <a:t>APLICAÇÃO DA LIÇÃO</a:t>
          </a:r>
          <a:endParaRPr lang="pt-BR" sz="1400" b="1" dirty="0">
            <a:latin typeface="Candara" pitchFamily="34" charset="0"/>
          </a:endParaRPr>
        </a:p>
      </dgm:t>
    </dgm:pt>
    <dgm:pt modelId="{3ED943D3-649C-4EAE-A545-DEC2A416DC79}" type="parTrans" cxnId="{29FE94AC-2710-4D2F-ABBB-7920045A1C41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2469C3CF-9521-4DDD-A536-905A0B1DFB77}" type="sibTrans" cxnId="{29FE94AC-2710-4D2F-ABBB-7920045A1C41}">
      <dgm:prSet/>
      <dgm:spPr/>
      <dgm:t>
        <a:bodyPr/>
        <a:lstStyle/>
        <a:p>
          <a:pPr algn="r"/>
          <a:endParaRPr lang="pt-BR" sz="1400" b="1">
            <a:latin typeface="Candara" pitchFamily="34" charset="0"/>
          </a:endParaRPr>
        </a:p>
      </dgm:t>
    </dgm:pt>
    <dgm:pt modelId="{87F53DFF-9EB8-4F02-90E4-3F8D90C62D3C}">
      <dgm:prSet phldrT="[Texto]" custT="1"/>
      <dgm:spPr/>
      <dgm:t>
        <a:bodyPr/>
        <a:lstStyle/>
        <a:p>
          <a:pPr algn="r"/>
          <a:r>
            <a:rPr lang="pt-BR" sz="1400" b="1" dirty="0" smtClean="0">
              <a:solidFill>
                <a:srgbClr val="00B050"/>
              </a:solidFill>
              <a:latin typeface="Candara" pitchFamily="34" charset="0"/>
            </a:rPr>
            <a:t>PROFSSOR: MOTIVAR</a:t>
          </a:r>
          <a:endParaRPr lang="pt-BR" sz="1400" b="1" dirty="0">
            <a:solidFill>
              <a:srgbClr val="00B050"/>
            </a:solidFill>
            <a:latin typeface="Candara" pitchFamily="34" charset="0"/>
          </a:endParaRPr>
        </a:p>
      </dgm:t>
    </dgm:pt>
    <dgm:pt modelId="{49ABAA52-D22C-4A43-9A06-EAF2F20EA561}" type="parTrans" cxnId="{5023D080-18E8-4BE6-B511-423422A0A45F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7DC89D5E-D080-4183-A6B2-6D4F45FBD1F8}" type="sibTrans" cxnId="{5023D080-18E8-4BE6-B511-423422A0A45F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B6716B17-A61C-4F14-B41C-9851215B55D1}">
      <dgm:prSet phldrT="[Texto]" custT="1"/>
      <dgm:spPr/>
      <dgm:t>
        <a:bodyPr/>
        <a:lstStyle/>
        <a:p>
          <a:pPr algn="r"/>
          <a:r>
            <a:rPr lang="pt-BR" sz="1400" b="1" dirty="0" smtClean="0">
              <a:solidFill>
                <a:srgbClr val="7030A0"/>
              </a:solidFill>
              <a:latin typeface="Candara" pitchFamily="34" charset="0"/>
            </a:rPr>
            <a:t>ALUNO: APRENDER OS FATOS</a:t>
          </a:r>
          <a:endParaRPr lang="pt-BR" sz="1400" b="1" dirty="0">
            <a:solidFill>
              <a:srgbClr val="7030A0"/>
            </a:solidFill>
            <a:latin typeface="Candara" pitchFamily="34" charset="0"/>
          </a:endParaRPr>
        </a:p>
      </dgm:t>
    </dgm:pt>
    <dgm:pt modelId="{5A39CBE9-AFAC-461F-AE2E-F9130D23CDDD}" type="parTrans" cxnId="{DD9470AD-4841-4D2D-8FA4-A619340C28F6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1000400D-6DD9-4EBD-95EF-5FB25432E2D9}" type="sibTrans" cxnId="{DD9470AD-4841-4D2D-8FA4-A619340C28F6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02B825DE-5016-433D-875D-DF301A0E8966}">
      <dgm:prSet phldrT="[Texto]" custT="1"/>
      <dgm:spPr/>
      <dgm:t>
        <a:bodyPr/>
        <a:lstStyle/>
        <a:p>
          <a:pPr algn="r"/>
          <a:r>
            <a:rPr lang="pt-BR" sz="1400" b="1" dirty="0" smtClean="0">
              <a:solidFill>
                <a:srgbClr val="7030A0"/>
              </a:solidFill>
              <a:latin typeface="Candara" pitchFamily="34" charset="0"/>
            </a:rPr>
            <a:t>PROFESSOR: INFORMAR</a:t>
          </a:r>
          <a:endParaRPr lang="pt-BR" sz="1400" b="1" dirty="0">
            <a:solidFill>
              <a:srgbClr val="7030A0"/>
            </a:solidFill>
            <a:latin typeface="Candara" pitchFamily="34" charset="0"/>
          </a:endParaRPr>
        </a:p>
      </dgm:t>
    </dgm:pt>
    <dgm:pt modelId="{E019B7CE-6F3E-4434-8033-4DB8370EB593}" type="parTrans" cxnId="{7C072953-45BC-4447-8237-2FF552F2743D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C0A35272-F77D-45DB-85C8-364270115A38}" type="sibTrans" cxnId="{7C072953-45BC-4447-8237-2FF552F2743D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2C31090B-B9B5-45C2-93A3-9157FBBAD898}">
      <dgm:prSet phldrT="[Texto]" custT="1"/>
      <dgm:spPr/>
      <dgm:t>
        <a:bodyPr/>
        <a:lstStyle/>
        <a:p>
          <a:pPr algn="l"/>
          <a:r>
            <a:rPr lang="pt-BR" sz="1400" b="1" dirty="0" smtClean="0">
              <a:solidFill>
                <a:srgbClr val="00B0F0"/>
              </a:solidFill>
              <a:latin typeface="Candara" pitchFamily="34" charset="0"/>
            </a:rPr>
            <a:t>ALUNO: APLICAR À VIDA</a:t>
          </a:r>
          <a:endParaRPr lang="pt-BR" sz="1400" b="1" dirty="0">
            <a:solidFill>
              <a:srgbClr val="00B0F0"/>
            </a:solidFill>
            <a:latin typeface="Candara" pitchFamily="34" charset="0"/>
          </a:endParaRPr>
        </a:p>
      </dgm:t>
    </dgm:pt>
    <dgm:pt modelId="{49CD2359-233B-4861-BF1F-76F1D95766F5}" type="parTrans" cxnId="{40ACC3A2-A998-44F2-AC98-9488D4DF4666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C33B310F-D3AE-4941-8D33-8F7816D6B1A4}" type="sibTrans" cxnId="{40ACC3A2-A998-44F2-AC98-9488D4DF4666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59D32FCF-8597-44E0-8878-C9B3BB540F20}">
      <dgm:prSet phldrT="[Texto]" custT="1"/>
      <dgm:spPr/>
      <dgm:t>
        <a:bodyPr/>
        <a:lstStyle/>
        <a:p>
          <a:pPr algn="l"/>
          <a:r>
            <a:rPr lang="pt-BR" sz="1400" b="1" dirty="0" smtClean="0">
              <a:solidFill>
                <a:srgbClr val="00B0F0"/>
              </a:solidFill>
              <a:latin typeface="Candara" pitchFamily="34" charset="0"/>
            </a:rPr>
            <a:t>PROFESSOR: TREINAR</a:t>
          </a:r>
          <a:endParaRPr lang="pt-BR" sz="1400" b="1" dirty="0">
            <a:solidFill>
              <a:srgbClr val="00B0F0"/>
            </a:solidFill>
            <a:latin typeface="Candara" pitchFamily="34" charset="0"/>
          </a:endParaRPr>
        </a:p>
      </dgm:t>
    </dgm:pt>
    <dgm:pt modelId="{7A557DEA-6011-4725-98AF-8D38C2039D01}" type="parTrans" cxnId="{C9D7C2A5-2E40-4666-8FE2-26E161051FC0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50C2CE9A-DC63-4D8C-80C7-1ED3CC22A25E}" type="sibTrans" cxnId="{C9D7C2A5-2E40-4666-8FE2-26E161051FC0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7A47F072-C1B4-4E6E-A2F8-A7B3934E8FB0}">
      <dgm:prSet phldrT="[Texto]" custT="1"/>
      <dgm:spPr/>
      <dgm:t>
        <a:bodyPr/>
        <a:lstStyle/>
        <a:p>
          <a:pPr algn="l"/>
          <a:r>
            <a:rPr lang="pt-BR" sz="1400" b="1" dirty="0" smtClean="0">
              <a:solidFill>
                <a:schemeClr val="accent2"/>
              </a:solidFill>
              <a:latin typeface="Candara" pitchFamily="34" charset="0"/>
            </a:rPr>
            <a:t>ALUNO: PRATICAR</a:t>
          </a:r>
          <a:endParaRPr lang="pt-BR" sz="1400" b="1" dirty="0">
            <a:solidFill>
              <a:schemeClr val="accent2"/>
            </a:solidFill>
            <a:latin typeface="Candara" pitchFamily="34" charset="0"/>
          </a:endParaRPr>
        </a:p>
      </dgm:t>
    </dgm:pt>
    <dgm:pt modelId="{0F458475-9017-4BF1-AF21-454251E47A9A}" type="parTrans" cxnId="{AFBB2626-DED0-41D6-8B37-4F0D27E92C09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7F39FF24-F6A1-4BEA-8F66-B6955F5FC92D}" type="sibTrans" cxnId="{AFBB2626-DED0-41D6-8B37-4F0D27E92C09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74E8FA89-2800-45D1-89EA-3695BC3E47D0}">
      <dgm:prSet phldrT="[Texto]" custT="1"/>
      <dgm:spPr/>
      <dgm:t>
        <a:bodyPr/>
        <a:lstStyle/>
        <a:p>
          <a:pPr algn="l"/>
          <a:r>
            <a:rPr lang="pt-BR" sz="1400" b="1" dirty="0" smtClean="0">
              <a:solidFill>
                <a:schemeClr val="accent2"/>
              </a:solidFill>
              <a:latin typeface="Candara" pitchFamily="34" charset="0"/>
            </a:rPr>
            <a:t>PROFESSOR: ENCORAJAR</a:t>
          </a:r>
          <a:endParaRPr lang="pt-BR" sz="1400" b="1" dirty="0">
            <a:solidFill>
              <a:schemeClr val="accent2"/>
            </a:solidFill>
            <a:latin typeface="Candara" pitchFamily="34" charset="0"/>
          </a:endParaRPr>
        </a:p>
      </dgm:t>
    </dgm:pt>
    <dgm:pt modelId="{491980D4-08C7-46EF-A4AD-A84F74D3015F}" type="parTrans" cxnId="{372C7206-DC22-49BA-A996-001DD11A3737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AFE15937-1365-4C27-B9E3-027319837594}" type="sibTrans" cxnId="{372C7206-DC22-49BA-A996-001DD11A3737}">
      <dgm:prSet/>
      <dgm:spPr/>
      <dgm:t>
        <a:bodyPr/>
        <a:lstStyle/>
        <a:p>
          <a:pPr algn="r"/>
          <a:endParaRPr lang="pt-BR" sz="1400">
            <a:latin typeface="Candara" pitchFamily="34" charset="0"/>
          </a:endParaRPr>
        </a:p>
      </dgm:t>
    </dgm:pt>
    <dgm:pt modelId="{587E6B64-DB7A-4C65-8028-9A45C57B407C}">
      <dgm:prSet phldrT="[Texto]" custT="1"/>
      <dgm:spPr/>
      <dgm:t>
        <a:bodyPr/>
        <a:lstStyle/>
        <a:p>
          <a:pPr algn="r"/>
          <a:r>
            <a:rPr lang="pt-BR" sz="1400" b="1" dirty="0" smtClean="0">
              <a:solidFill>
                <a:srgbClr val="00B050"/>
              </a:solidFill>
              <a:latin typeface="Candara" pitchFamily="34" charset="0"/>
            </a:rPr>
            <a:t>ALUNO: CAPTAR ATENÇÃO</a:t>
          </a:r>
          <a:endParaRPr lang="pt-BR" sz="1400" b="1" dirty="0">
            <a:solidFill>
              <a:srgbClr val="00B050"/>
            </a:solidFill>
            <a:latin typeface="Candara" pitchFamily="34" charset="0"/>
          </a:endParaRPr>
        </a:p>
      </dgm:t>
    </dgm:pt>
    <dgm:pt modelId="{F950F2DA-76BF-42EA-B5AF-A5F8A5EE3638}" type="parTrans" cxnId="{151F50B7-0CE4-45C2-93F6-5AACF695F3E0}">
      <dgm:prSet/>
      <dgm:spPr/>
      <dgm:t>
        <a:bodyPr/>
        <a:lstStyle/>
        <a:p>
          <a:endParaRPr lang="pt-BR">
            <a:latin typeface="Candara" pitchFamily="34" charset="0"/>
          </a:endParaRPr>
        </a:p>
      </dgm:t>
    </dgm:pt>
    <dgm:pt modelId="{04B1CF1C-1E69-4866-966D-A94DB1AB612C}" type="sibTrans" cxnId="{151F50B7-0CE4-45C2-93F6-5AACF695F3E0}">
      <dgm:prSet/>
      <dgm:spPr/>
      <dgm:t>
        <a:bodyPr/>
        <a:lstStyle/>
        <a:p>
          <a:endParaRPr lang="pt-BR">
            <a:latin typeface="Candara" pitchFamily="34" charset="0"/>
          </a:endParaRPr>
        </a:p>
      </dgm:t>
    </dgm:pt>
    <dgm:pt modelId="{4D883BC1-86EC-4BEF-8E2B-16509BFF1B08}" type="pres">
      <dgm:prSet presAssocID="{FA2E15F3-41EA-417D-904D-EB4CA48AC78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CDD17E6-91C8-4EF8-A183-CA26B3DD189A}" type="pres">
      <dgm:prSet presAssocID="{FA2E15F3-41EA-417D-904D-EB4CA48AC785}" presName="children" presStyleCnt="0"/>
      <dgm:spPr/>
    </dgm:pt>
    <dgm:pt modelId="{646BBD64-0269-4742-8D8F-29CE49D68AB3}" type="pres">
      <dgm:prSet presAssocID="{FA2E15F3-41EA-417D-904D-EB4CA48AC785}" presName="child1group" presStyleCnt="0"/>
      <dgm:spPr/>
    </dgm:pt>
    <dgm:pt modelId="{3D1F89E0-36E7-4F34-8340-0A881928E60A}" type="pres">
      <dgm:prSet presAssocID="{FA2E15F3-41EA-417D-904D-EB4CA48AC785}" presName="child1" presStyleLbl="bgAcc1" presStyleIdx="0" presStyleCnt="4" custScaleX="175017" custLinFactNeighborX="-18324"/>
      <dgm:spPr/>
      <dgm:t>
        <a:bodyPr/>
        <a:lstStyle/>
        <a:p>
          <a:endParaRPr lang="pt-BR"/>
        </a:p>
      </dgm:t>
    </dgm:pt>
    <dgm:pt modelId="{A9315EC9-4CE1-434E-B2F6-B55D1D191DD2}" type="pres">
      <dgm:prSet presAssocID="{FA2E15F3-41EA-417D-904D-EB4CA48AC78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715556-E054-4C2B-A396-5DA7E2923F95}" type="pres">
      <dgm:prSet presAssocID="{FA2E15F3-41EA-417D-904D-EB4CA48AC785}" presName="child2group" presStyleCnt="0"/>
      <dgm:spPr/>
    </dgm:pt>
    <dgm:pt modelId="{FB8F2919-7AAF-4B6A-AA9C-681984F8EF23}" type="pres">
      <dgm:prSet presAssocID="{FA2E15F3-41EA-417D-904D-EB4CA48AC785}" presName="child2" presStyleLbl="bgAcc1" presStyleIdx="1" presStyleCnt="4" custScaleX="183920" custLinFactNeighborX="11808"/>
      <dgm:spPr/>
      <dgm:t>
        <a:bodyPr/>
        <a:lstStyle/>
        <a:p>
          <a:endParaRPr lang="pt-BR"/>
        </a:p>
      </dgm:t>
    </dgm:pt>
    <dgm:pt modelId="{24608137-5111-4DA3-9AE8-8822723AF283}" type="pres">
      <dgm:prSet presAssocID="{FA2E15F3-41EA-417D-904D-EB4CA48AC78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80FD51-B0D4-483E-990F-D8BBDCBAAE97}" type="pres">
      <dgm:prSet presAssocID="{FA2E15F3-41EA-417D-904D-EB4CA48AC785}" presName="child3group" presStyleCnt="0"/>
      <dgm:spPr/>
    </dgm:pt>
    <dgm:pt modelId="{923C5FB7-7DBB-4F10-9A07-8D5E9C55506E}" type="pres">
      <dgm:prSet presAssocID="{FA2E15F3-41EA-417D-904D-EB4CA48AC785}" presName="child3" presStyleLbl="bgAcc1" presStyleIdx="2" presStyleCnt="4" custScaleX="185099" custLinFactNeighborX="14592"/>
      <dgm:spPr/>
      <dgm:t>
        <a:bodyPr/>
        <a:lstStyle/>
        <a:p>
          <a:endParaRPr lang="pt-BR"/>
        </a:p>
      </dgm:t>
    </dgm:pt>
    <dgm:pt modelId="{604FA04C-F294-45F7-8619-44E3E563F378}" type="pres">
      <dgm:prSet presAssocID="{FA2E15F3-41EA-417D-904D-EB4CA48AC78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317D3B-A50D-4105-A946-C7D52ACC3C54}" type="pres">
      <dgm:prSet presAssocID="{FA2E15F3-41EA-417D-904D-EB4CA48AC785}" presName="child4group" presStyleCnt="0"/>
      <dgm:spPr/>
    </dgm:pt>
    <dgm:pt modelId="{8AF0B962-5A7E-41D8-A8D9-6D32377E14FA}" type="pres">
      <dgm:prSet presAssocID="{FA2E15F3-41EA-417D-904D-EB4CA48AC785}" presName="child4" presStyleLbl="bgAcc1" presStyleIdx="3" presStyleCnt="4" custScaleX="176651" custLinFactNeighborX="-18556"/>
      <dgm:spPr/>
      <dgm:t>
        <a:bodyPr/>
        <a:lstStyle/>
        <a:p>
          <a:endParaRPr lang="pt-BR"/>
        </a:p>
      </dgm:t>
    </dgm:pt>
    <dgm:pt modelId="{B590CF72-93B5-40FE-9CFB-7794DAEC733E}" type="pres">
      <dgm:prSet presAssocID="{FA2E15F3-41EA-417D-904D-EB4CA48AC78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814746-8A15-4BD5-9118-AA74CE78F483}" type="pres">
      <dgm:prSet presAssocID="{FA2E15F3-41EA-417D-904D-EB4CA48AC785}" presName="childPlaceholder" presStyleCnt="0"/>
      <dgm:spPr/>
    </dgm:pt>
    <dgm:pt modelId="{B938D7D5-178A-4055-BB7A-46F368EC4A94}" type="pres">
      <dgm:prSet presAssocID="{FA2E15F3-41EA-417D-904D-EB4CA48AC785}" presName="circle" presStyleCnt="0"/>
      <dgm:spPr/>
    </dgm:pt>
    <dgm:pt modelId="{97CB2481-33E3-467E-8BAA-62C82D7D35F7}" type="pres">
      <dgm:prSet presAssocID="{FA2E15F3-41EA-417D-904D-EB4CA48AC785}" presName="quadrant1" presStyleLbl="node1" presStyleIdx="0" presStyleCnt="4" custScaleX="110931" custLinFactNeighborX="-1154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E57428-60BC-48C4-8632-FDFF00418880}" type="pres">
      <dgm:prSet presAssocID="{FA2E15F3-41EA-417D-904D-EB4CA48AC785}" presName="quadrant2" presStyleLbl="node1" presStyleIdx="1" presStyleCnt="4" custScaleX="11093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4B22DA-8260-4C90-9EEF-9E047AD4B068}" type="pres">
      <dgm:prSet presAssocID="{FA2E15F3-41EA-417D-904D-EB4CA48AC785}" presName="quadrant3" presStyleLbl="node1" presStyleIdx="2" presStyleCnt="4" custScaleX="110932" custLinFactNeighborY="161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B724C5-49D8-41A2-ADCA-A2CDE1602A81}" type="pres">
      <dgm:prSet presAssocID="{FA2E15F3-41EA-417D-904D-EB4CA48AC785}" presName="quadrant4" presStyleLbl="node1" presStyleIdx="3" presStyleCnt="4" custScaleX="110931" custLinFactNeighborX="-11548" custLinFactNeighborY="161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64E2F3-1969-4B6F-9AA2-CA62AC27A1F7}" type="pres">
      <dgm:prSet presAssocID="{FA2E15F3-41EA-417D-904D-EB4CA48AC785}" presName="quadrantPlaceholder" presStyleCnt="0"/>
      <dgm:spPr/>
    </dgm:pt>
    <dgm:pt modelId="{CB121B6C-A639-4F02-9939-E2310DDD0B8D}" type="pres">
      <dgm:prSet presAssocID="{FA2E15F3-41EA-417D-904D-EB4CA48AC785}" presName="center1" presStyleLbl="fgShp" presStyleIdx="0" presStyleCnt="2"/>
      <dgm:spPr/>
    </dgm:pt>
    <dgm:pt modelId="{EAA85FCD-C748-4567-BEF8-EF7B157E7A0A}" type="pres">
      <dgm:prSet presAssocID="{FA2E15F3-41EA-417D-904D-EB4CA48AC785}" presName="center2" presStyleLbl="fgShp" presStyleIdx="1" presStyleCnt="2"/>
      <dgm:spPr/>
    </dgm:pt>
  </dgm:ptLst>
  <dgm:cxnLst>
    <dgm:cxn modelId="{4CE57729-7937-4D98-906B-E9DF5EEEB7C7}" type="presOf" srcId="{587E6B64-DB7A-4C65-8028-9A45C57B407C}" destId="{FB8F2919-7AAF-4B6A-AA9C-681984F8EF23}" srcOrd="0" destOrd="1" presId="urn:microsoft.com/office/officeart/2005/8/layout/cycle4"/>
    <dgm:cxn modelId="{40ACC3A2-A998-44F2-AC98-9488D4DF4666}" srcId="{EFD37176-2149-4249-9283-61E1834E2F9F}" destId="{2C31090B-B9B5-45C2-93A3-9157FBBAD898}" srcOrd="1" destOrd="0" parTransId="{49CD2359-233B-4861-BF1F-76F1D95766F5}" sibTransId="{C33B310F-D3AE-4941-8D33-8F7816D6B1A4}"/>
    <dgm:cxn modelId="{5023D080-18E8-4BE6-B511-423422A0A45F}" srcId="{3E40C7FA-F893-48A9-9387-6D8958523AD2}" destId="{87F53DFF-9EB8-4F02-90E4-3F8D90C62D3C}" srcOrd="2" destOrd="0" parTransId="{49ABAA52-D22C-4A43-9A06-EAF2F20EA561}" sibTransId="{7DC89D5E-D080-4183-A6B2-6D4F45FBD1F8}"/>
    <dgm:cxn modelId="{EE92DC4B-3B85-425F-880E-4D023DC04E3F}" type="presOf" srcId="{7A47F072-C1B4-4E6E-A2F8-A7B3934E8FB0}" destId="{3D1F89E0-36E7-4F34-8340-0A881928E60A}" srcOrd="0" destOrd="1" presId="urn:microsoft.com/office/officeart/2005/8/layout/cycle4"/>
    <dgm:cxn modelId="{D55C6FF3-DBF9-469D-A431-40C52E3B4486}" type="presOf" srcId="{1139E727-689A-4AFB-B8A0-EA4B0520A801}" destId="{A9315EC9-4CE1-434E-B2F6-B55D1D191DD2}" srcOrd="1" destOrd="0" presId="urn:microsoft.com/office/officeart/2005/8/layout/cycle4"/>
    <dgm:cxn modelId="{0E0B89EC-33E6-4DBB-A9A0-A59C9C6AB441}" type="presOf" srcId="{977BE5B4-1372-4D6C-8A16-E9B84B229BBF}" destId="{B590CF72-93B5-40FE-9CFB-7794DAEC733E}" srcOrd="1" destOrd="0" presId="urn:microsoft.com/office/officeart/2005/8/layout/cycle4"/>
    <dgm:cxn modelId="{679EC483-E912-4DB4-8531-1D9A0704CFFD}" type="presOf" srcId="{E95B256C-E16D-4D25-8580-37AB87F15959}" destId="{24608137-5111-4DA3-9AE8-8822723AF283}" srcOrd="1" destOrd="0" presId="urn:microsoft.com/office/officeart/2005/8/layout/cycle4"/>
    <dgm:cxn modelId="{29FE94AC-2710-4D2F-ABBB-7920045A1C41}" srcId="{EFD37176-2149-4249-9283-61E1834E2F9F}" destId="{977BE5B4-1372-4D6C-8A16-E9B84B229BBF}" srcOrd="0" destOrd="0" parTransId="{3ED943D3-649C-4EAE-A545-DEC2A416DC79}" sibTransId="{2469C3CF-9521-4DDD-A536-905A0B1DFB77}"/>
    <dgm:cxn modelId="{FFF66339-3435-4CDD-9744-A8878D751E58}" srcId="{FA2E15F3-41EA-417D-904D-EB4CA48AC785}" destId="{13FE3B4F-F0A0-40E6-BAB8-2D7A702141EF}" srcOrd="0" destOrd="0" parTransId="{97A8C454-C200-43A8-AE10-EDCCCF857A16}" sibTransId="{E2E66E12-0BA7-4D2C-83F6-CC253505A843}"/>
    <dgm:cxn modelId="{554DE13F-208E-4A70-8C89-A1D3DA2603CE}" type="presOf" srcId="{B6716B17-A61C-4F14-B41C-9851215B55D1}" destId="{604FA04C-F294-45F7-8619-44E3E563F378}" srcOrd="1" destOrd="1" presId="urn:microsoft.com/office/officeart/2005/8/layout/cycle4"/>
    <dgm:cxn modelId="{B546E6DA-4A79-44C4-B48A-58D47609F2EE}" type="presOf" srcId="{74E8FA89-2800-45D1-89EA-3695BC3E47D0}" destId="{3D1F89E0-36E7-4F34-8340-0A881928E60A}" srcOrd="0" destOrd="2" presId="urn:microsoft.com/office/officeart/2005/8/layout/cycle4"/>
    <dgm:cxn modelId="{7F6F8DBF-945B-4F88-8C0E-3B37CAFB04B4}" type="presOf" srcId="{74E8FA89-2800-45D1-89EA-3695BC3E47D0}" destId="{A9315EC9-4CE1-434E-B2F6-B55D1D191DD2}" srcOrd="1" destOrd="2" presId="urn:microsoft.com/office/officeart/2005/8/layout/cycle4"/>
    <dgm:cxn modelId="{DD9470AD-4841-4D2D-8FA4-A619340C28F6}" srcId="{E4986A25-88F3-41D8-BE78-7173C56F5B16}" destId="{B6716B17-A61C-4F14-B41C-9851215B55D1}" srcOrd="1" destOrd="0" parTransId="{5A39CBE9-AFAC-461F-AE2E-F9130D23CDDD}" sibTransId="{1000400D-6DD9-4EBD-95EF-5FB25432E2D9}"/>
    <dgm:cxn modelId="{D66488E5-0B0B-4F8A-9500-ADA9DE94A755}" type="presOf" srcId="{7A47F072-C1B4-4E6E-A2F8-A7B3934E8FB0}" destId="{A9315EC9-4CE1-434E-B2F6-B55D1D191DD2}" srcOrd="1" destOrd="1" presId="urn:microsoft.com/office/officeart/2005/8/layout/cycle4"/>
    <dgm:cxn modelId="{372C7206-DC22-49BA-A996-001DD11A3737}" srcId="{13FE3B4F-F0A0-40E6-BAB8-2D7A702141EF}" destId="{74E8FA89-2800-45D1-89EA-3695BC3E47D0}" srcOrd="2" destOrd="0" parTransId="{491980D4-08C7-46EF-A4AD-A84F74D3015F}" sibTransId="{AFE15937-1365-4C27-B9E3-027319837594}"/>
    <dgm:cxn modelId="{AA6192B2-4951-4A45-910D-39CF3150656A}" srcId="{13FE3B4F-F0A0-40E6-BAB8-2D7A702141EF}" destId="{1139E727-689A-4AFB-B8A0-EA4B0520A801}" srcOrd="0" destOrd="0" parTransId="{33B68378-B429-4042-99E8-1A647B885562}" sibTransId="{D428F62D-87A9-49FD-9EEA-F66146BAA1D5}"/>
    <dgm:cxn modelId="{151F50B7-0CE4-45C2-93F6-5AACF695F3E0}" srcId="{3E40C7FA-F893-48A9-9387-6D8958523AD2}" destId="{587E6B64-DB7A-4C65-8028-9A45C57B407C}" srcOrd="1" destOrd="0" parTransId="{F950F2DA-76BF-42EA-B5AF-A5F8A5EE3638}" sibTransId="{04B1CF1C-1E69-4866-966D-A94DB1AB612C}"/>
    <dgm:cxn modelId="{8B9F7B06-232B-4A5A-AC23-9D8E76672C91}" type="presOf" srcId="{977BE5B4-1372-4D6C-8A16-E9B84B229BBF}" destId="{8AF0B962-5A7E-41D8-A8D9-6D32377E14FA}" srcOrd="0" destOrd="0" presId="urn:microsoft.com/office/officeart/2005/8/layout/cycle4"/>
    <dgm:cxn modelId="{FEB8D516-C02B-40DB-AF47-CA3A6E0CA151}" type="presOf" srcId="{587E6B64-DB7A-4C65-8028-9A45C57B407C}" destId="{24608137-5111-4DA3-9AE8-8822723AF283}" srcOrd="1" destOrd="1" presId="urn:microsoft.com/office/officeart/2005/8/layout/cycle4"/>
    <dgm:cxn modelId="{746C0668-A3BA-41E7-8D00-CE80522F6D11}" type="presOf" srcId="{3E40C7FA-F893-48A9-9387-6D8958523AD2}" destId="{4BE57428-60BC-48C4-8632-FDFF00418880}" srcOrd="0" destOrd="0" presId="urn:microsoft.com/office/officeart/2005/8/layout/cycle4"/>
    <dgm:cxn modelId="{DE4970F2-EB99-431A-AFEC-41BDB587A20C}" srcId="{FA2E15F3-41EA-417D-904D-EB4CA48AC785}" destId="{E4986A25-88F3-41D8-BE78-7173C56F5B16}" srcOrd="2" destOrd="0" parTransId="{136DE41E-A61A-4A77-B2AF-94CA5D0D0E04}" sibTransId="{8F0E4BF3-BA25-4BDA-A3EF-03FE12B332F1}"/>
    <dgm:cxn modelId="{49E05D94-1306-4ACC-8EE3-4233DE64081D}" type="presOf" srcId="{1139E727-689A-4AFB-B8A0-EA4B0520A801}" destId="{3D1F89E0-36E7-4F34-8340-0A881928E60A}" srcOrd="0" destOrd="0" presId="urn:microsoft.com/office/officeart/2005/8/layout/cycle4"/>
    <dgm:cxn modelId="{DF6F2D28-D256-4B9A-85F4-1EFB3ED66CE1}" type="presOf" srcId="{87F53DFF-9EB8-4F02-90E4-3F8D90C62D3C}" destId="{24608137-5111-4DA3-9AE8-8822723AF283}" srcOrd="1" destOrd="2" presId="urn:microsoft.com/office/officeart/2005/8/layout/cycle4"/>
    <dgm:cxn modelId="{1B909D4B-CB0D-4BE4-9BA3-771F9193D39D}" type="presOf" srcId="{13FE3B4F-F0A0-40E6-BAB8-2D7A702141EF}" destId="{97CB2481-33E3-467E-8BAA-62C82D7D35F7}" srcOrd="0" destOrd="0" presId="urn:microsoft.com/office/officeart/2005/8/layout/cycle4"/>
    <dgm:cxn modelId="{20484326-D268-4551-B521-7E385A978809}" type="presOf" srcId="{EFD37176-2149-4249-9283-61E1834E2F9F}" destId="{95B724C5-49D8-41A2-ADCA-A2CDE1602A81}" srcOrd="0" destOrd="0" presId="urn:microsoft.com/office/officeart/2005/8/layout/cycle4"/>
    <dgm:cxn modelId="{F89D2401-6356-46A5-9E67-3457823A6B1C}" type="presOf" srcId="{87F53DFF-9EB8-4F02-90E4-3F8D90C62D3C}" destId="{FB8F2919-7AAF-4B6A-AA9C-681984F8EF23}" srcOrd="0" destOrd="2" presId="urn:microsoft.com/office/officeart/2005/8/layout/cycle4"/>
    <dgm:cxn modelId="{C929D3AE-4381-4C29-9299-1539443A13A2}" type="presOf" srcId="{02B825DE-5016-433D-875D-DF301A0E8966}" destId="{923C5FB7-7DBB-4F10-9A07-8D5E9C55506E}" srcOrd="0" destOrd="2" presId="urn:microsoft.com/office/officeart/2005/8/layout/cycle4"/>
    <dgm:cxn modelId="{25D3CDE4-33BA-42D3-834B-F1E198668D26}" srcId="{FA2E15F3-41EA-417D-904D-EB4CA48AC785}" destId="{EFD37176-2149-4249-9283-61E1834E2F9F}" srcOrd="3" destOrd="0" parTransId="{9FA122B6-397A-47F5-AD17-A8642F7B0864}" sibTransId="{89925226-E261-492B-A67D-11549FA07FD2}"/>
    <dgm:cxn modelId="{B66F8695-93AE-4104-8E74-EBF6D00AFEFE}" type="presOf" srcId="{E4986A25-88F3-41D8-BE78-7173C56F5B16}" destId="{9B4B22DA-8260-4C90-9EEF-9E047AD4B068}" srcOrd="0" destOrd="0" presId="urn:microsoft.com/office/officeart/2005/8/layout/cycle4"/>
    <dgm:cxn modelId="{85ACC158-4B46-4036-BB6F-C48205320EB5}" type="presOf" srcId="{02B825DE-5016-433D-875D-DF301A0E8966}" destId="{604FA04C-F294-45F7-8619-44E3E563F378}" srcOrd="1" destOrd="2" presId="urn:microsoft.com/office/officeart/2005/8/layout/cycle4"/>
    <dgm:cxn modelId="{7C072953-45BC-4447-8237-2FF552F2743D}" srcId="{E4986A25-88F3-41D8-BE78-7173C56F5B16}" destId="{02B825DE-5016-433D-875D-DF301A0E8966}" srcOrd="2" destOrd="0" parTransId="{E019B7CE-6F3E-4434-8033-4DB8370EB593}" sibTransId="{C0A35272-F77D-45DB-85C8-364270115A38}"/>
    <dgm:cxn modelId="{0005C22B-C421-45D3-A247-357CB73445DD}" srcId="{3E40C7FA-F893-48A9-9387-6D8958523AD2}" destId="{E95B256C-E16D-4D25-8580-37AB87F15959}" srcOrd="0" destOrd="0" parTransId="{117927ED-5464-4A53-8008-0F8FDD402305}" sibTransId="{3B4FB3ED-AB15-4184-89F7-568226A6FDBA}"/>
    <dgm:cxn modelId="{590BAF13-4B96-43F0-A533-974DFC1BA37F}" type="presOf" srcId="{59D32FCF-8597-44E0-8878-C9B3BB540F20}" destId="{B590CF72-93B5-40FE-9CFB-7794DAEC733E}" srcOrd="1" destOrd="2" presId="urn:microsoft.com/office/officeart/2005/8/layout/cycle4"/>
    <dgm:cxn modelId="{3A791739-8F17-42DD-8AE4-0FD560E8BA57}" type="presOf" srcId="{59D32FCF-8597-44E0-8878-C9B3BB540F20}" destId="{8AF0B962-5A7E-41D8-A8D9-6D32377E14FA}" srcOrd="0" destOrd="2" presId="urn:microsoft.com/office/officeart/2005/8/layout/cycle4"/>
    <dgm:cxn modelId="{146EC3EE-1511-494B-B870-3AA4D8806260}" type="presOf" srcId="{E95B256C-E16D-4D25-8580-37AB87F15959}" destId="{FB8F2919-7AAF-4B6A-AA9C-681984F8EF23}" srcOrd="0" destOrd="0" presId="urn:microsoft.com/office/officeart/2005/8/layout/cycle4"/>
    <dgm:cxn modelId="{F14A7FB8-3ECC-4FA0-A21F-B752018C2166}" type="presOf" srcId="{2C31090B-B9B5-45C2-93A3-9157FBBAD898}" destId="{B590CF72-93B5-40FE-9CFB-7794DAEC733E}" srcOrd="1" destOrd="1" presId="urn:microsoft.com/office/officeart/2005/8/layout/cycle4"/>
    <dgm:cxn modelId="{8D6FFD94-1B5F-407F-83CE-844F74A4B96F}" type="presOf" srcId="{2C31090B-B9B5-45C2-93A3-9157FBBAD898}" destId="{8AF0B962-5A7E-41D8-A8D9-6D32377E14FA}" srcOrd="0" destOrd="1" presId="urn:microsoft.com/office/officeart/2005/8/layout/cycle4"/>
    <dgm:cxn modelId="{CE4518C2-9A3B-461C-8E3A-BEDF2143E8EA}" srcId="{FA2E15F3-41EA-417D-904D-EB4CA48AC785}" destId="{3E40C7FA-F893-48A9-9387-6D8958523AD2}" srcOrd="1" destOrd="0" parTransId="{B19CBA0F-916A-4C04-8CE5-2002D46B68E5}" sibTransId="{F7D6D342-5D77-4B7C-8ED3-E9E6DF360059}"/>
    <dgm:cxn modelId="{FE3A3B02-8166-45D0-960B-EFE89058CED3}" srcId="{E4986A25-88F3-41D8-BE78-7173C56F5B16}" destId="{5304416E-4B55-4668-82C0-5768D7797893}" srcOrd="0" destOrd="0" parTransId="{F5BF1CF6-7B57-4A68-A86D-133B2F224232}" sibTransId="{097C0D8E-A1A1-482F-8374-B49E6977C27B}"/>
    <dgm:cxn modelId="{E31CD44B-C0B8-4C75-A325-A936A631DCE9}" type="presOf" srcId="{5304416E-4B55-4668-82C0-5768D7797893}" destId="{923C5FB7-7DBB-4F10-9A07-8D5E9C55506E}" srcOrd="0" destOrd="0" presId="urn:microsoft.com/office/officeart/2005/8/layout/cycle4"/>
    <dgm:cxn modelId="{C9D7C2A5-2E40-4666-8FE2-26E161051FC0}" srcId="{EFD37176-2149-4249-9283-61E1834E2F9F}" destId="{59D32FCF-8597-44E0-8878-C9B3BB540F20}" srcOrd="2" destOrd="0" parTransId="{7A557DEA-6011-4725-98AF-8D38C2039D01}" sibTransId="{50C2CE9A-DC63-4D8C-80C7-1ED3CC22A25E}"/>
    <dgm:cxn modelId="{6193627E-41DD-45D7-A0D5-4C7FAEDEE757}" type="presOf" srcId="{5304416E-4B55-4668-82C0-5768D7797893}" destId="{604FA04C-F294-45F7-8619-44E3E563F378}" srcOrd="1" destOrd="0" presId="urn:microsoft.com/office/officeart/2005/8/layout/cycle4"/>
    <dgm:cxn modelId="{EF5E5EEF-DEF6-4D00-81DE-4A109106E1B7}" type="presOf" srcId="{FA2E15F3-41EA-417D-904D-EB4CA48AC785}" destId="{4D883BC1-86EC-4BEF-8E2B-16509BFF1B08}" srcOrd="0" destOrd="0" presId="urn:microsoft.com/office/officeart/2005/8/layout/cycle4"/>
    <dgm:cxn modelId="{AFBB2626-DED0-41D6-8B37-4F0D27E92C09}" srcId="{13FE3B4F-F0A0-40E6-BAB8-2D7A702141EF}" destId="{7A47F072-C1B4-4E6E-A2F8-A7B3934E8FB0}" srcOrd="1" destOrd="0" parTransId="{0F458475-9017-4BF1-AF21-454251E47A9A}" sibTransId="{7F39FF24-F6A1-4BEA-8F66-B6955F5FC92D}"/>
    <dgm:cxn modelId="{0EE6D929-8B51-405E-8C5E-FACFC4DC2935}" type="presOf" srcId="{B6716B17-A61C-4F14-B41C-9851215B55D1}" destId="{923C5FB7-7DBB-4F10-9A07-8D5E9C55506E}" srcOrd="0" destOrd="1" presId="urn:microsoft.com/office/officeart/2005/8/layout/cycle4"/>
    <dgm:cxn modelId="{E6B5D554-E936-4C7F-9B4F-B4F2152F28DC}" type="presParOf" srcId="{4D883BC1-86EC-4BEF-8E2B-16509BFF1B08}" destId="{7CDD17E6-91C8-4EF8-A183-CA26B3DD189A}" srcOrd="0" destOrd="0" presId="urn:microsoft.com/office/officeart/2005/8/layout/cycle4"/>
    <dgm:cxn modelId="{88097E32-CF77-4107-8F7F-CB76FCBCF471}" type="presParOf" srcId="{7CDD17E6-91C8-4EF8-A183-CA26B3DD189A}" destId="{646BBD64-0269-4742-8D8F-29CE49D68AB3}" srcOrd="0" destOrd="0" presId="urn:microsoft.com/office/officeart/2005/8/layout/cycle4"/>
    <dgm:cxn modelId="{F5A3081B-1AA6-45AD-8E90-1780C3F9B6DD}" type="presParOf" srcId="{646BBD64-0269-4742-8D8F-29CE49D68AB3}" destId="{3D1F89E0-36E7-4F34-8340-0A881928E60A}" srcOrd="0" destOrd="0" presId="urn:microsoft.com/office/officeart/2005/8/layout/cycle4"/>
    <dgm:cxn modelId="{82406BA5-BE3C-4A94-8401-94CF4BFC66D0}" type="presParOf" srcId="{646BBD64-0269-4742-8D8F-29CE49D68AB3}" destId="{A9315EC9-4CE1-434E-B2F6-B55D1D191DD2}" srcOrd="1" destOrd="0" presId="urn:microsoft.com/office/officeart/2005/8/layout/cycle4"/>
    <dgm:cxn modelId="{B3398785-281F-4181-AE8F-CB8D5BB0214E}" type="presParOf" srcId="{7CDD17E6-91C8-4EF8-A183-CA26B3DD189A}" destId="{7C715556-E054-4C2B-A396-5DA7E2923F95}" srcOrd="1" destOrd="0" presId="urn:microsoft.com/office/officeart/2005/8/layout/cycle4"/>
    <dgm:cxn modelId="{03C6EDCF-1549-4371-B5A5-C78DD204CAB8}" type="presParOf" srcId="{7C715556-E054-4C2B-A396-5DA7E2923F95}" destId="{FB8F2919-7AAF-4B6A-AA9C-681984F8EF23}" srcOrd="0" destOrd="0" presId="urn:microsoft.com/office/officeart/2005/8/layout/cycle4"/>
    <dgm:cxn modelId="{5F536442-ACF1-441A-AC71-7AD33AA2DB1F}" type="presParOf" srcId="{7C715556-E054-4C2B-A396-5DA7E2923F95}" destId="{24608137-5111-4DA3-9AE8-8822723AF283}" srcOrd="1" destOrd="0" presId="urn:microsoft.com/office/officeart/2005/8/layout/cycle4"/>
    <dgm:cxn modelId="{934D572F-6ABE-4B1C-82A2-85F08BF97DDF}" type="presParOf" srcId="{7CDD17E6-91C8-4EF8-A183-CA26B3DD189A}" destId="{9680FD51-B0D4-483E-990F-D8BBDCBAAE97}" srcOrd="2" destOrd="0" presId="urn:microsoft.com/office/officeart/2005/8/layout/cycle4"/>
    <dgm:cxn modelId="{FD0D86E4-CCBC-48C7-96C1-7E2C9C40D0E5}" type="presParOf" srcId="{9680FD51-B0D4-483E-990F-D8BBDCBAAE97}" destId="{923C5FB7-7DBB-4F10-9A07-8D5E9C55506E}" srcOrd="0" destOrd="0" presId="urn:microsoft.com/office/officeart/2005/8/layout/cycle4"/>
    <dgm:cxn modelId="{CD7B837C-B154-4FE1-AFD1-50AAEB689698}" type="presParOf" srcId="{9680FD51-B0D4-483E-990F-D8BBDCBAAE97}" destId="{604FA04C-F294-45F7-8619-44E3E563F378}" srcOrd="1" destOrd="0" presId="urn:microsoft.com/office/officeart/2005/8/layout/cycle4"/>
    <dgm:cxn modelId="{0F1FEF97-DC2B-4749-B3F8-CB5F83A895D5}" type="presParOf" srcId="{7CDD17E6-91C8-4EF8-A183-CA26B3DD189A}" destId="{42317D3B-A50D-4105-A946-C7D52ACC3C54}" srcOrd="3" destOrd="0" presId="urn:microsoft.com/office/officeart/2005/8/layout/cycle4"/>
    <dgm:cxn modelId="{C7C38271-EB5A-4C80-9445-BAD61128B61F}" type="presParOf" srcId="{42317D3B-A50D-4105-A946-C7D52ACC3C54}" destId="{8AF0B962-5A7E-41D8-A8D9-6D32377E14FA}" srcOrd="0" destOrd="0" presId="urn:microsoft.com/office/officeart/2005/8/layout/cycle4"/>
    <dgm:cxn modelId="{FD198764-B387-4E77-9E72-756B1EC1D6E9}" type="presParOf" srcId="{42317D3B-A50D-4105-A946-C7D52ACC3C54}" destId="{B590CF72-93B5-40FE-9CFB-7794DAEC733E}" srcOrd="1" destOrd="0" presId="urn:microsoft.com/office/officeart/2005/8/layout/cycle4"/>
    <dgm:cxn modelId="{F4268E84-9A0F-4155-B478-B605F59640B6}" type="presParOf" srcId="{7CDD17E6-91C8-4EF8-A183-CA26B3DD189A}" destId="{70814746-8A15-4BD5-9118-AA74CE78F483}" srcOrd="4" destOrd="0" presId="urn:microsoft.com/office/officeart/2005/8/layout/cycle4"/>
    <dgm:cxn modelId="{F0B7DF95-0C93-4C06-B40D-F5AB6FE36683}" type="presParOf" srcId="{4D883BC1-86EC-4BEF-8E2B-16509BFF1B08}" destId="{B938D7D5-178A-4055-BB7A-46F368EC4A94}" srcOrd="1" destOrd="0" presId="urn:microsoft.com/office/officeart/2005/8/layout/cycle4"/>
    <dgm:cxn modelId="{EFF533DB-2585-4D85-AE1B-05ED3C571760}" type="presParOf" srcId="{B938D7D5-178A-4055-BB7A-46F368EC4A94}" destId="{97CB2481-33E3-467E-8BAA-62C82D7D35F7}" srcOrd="0" destOrd="0" presId="urn:microsoft.com/office/officeart/2005/8/layout/cycle4"/>
    <dgm:cxn modelId="{BADFEE27-3E4E-41D2-AE6D-1881D12ABE42}" type="presParOf" srcId="{B938D7D5-178A-4055-BB7A-46F368EC4A94}" destId="{4BE57428-60BC-48C4-8632-FDFF00418880}" srcOrd="1" destOrd="0" presId="urn:microsoft.com/office/officeart/2005/8/layout/cycle4"/>
    <dgm:cxn modelId="{12506D82-F53B-4FC6-8892-8B84ED2BA4A2}" type="presParOf" srcId="{B938D7D5-178A-4055-BB7A-46F368EC4A94}" destId="{9B4B22DA-8260-4C90-9EEF-9E047AD4B068}" srcOrd="2" destOrd="0" presId="urn:microsoft.com/office/officeart/2005/8/layout/cycle4"/>
    <dgm:cxn modelId="{E8AE079A-D59D-460E-9A83-3DEB2B6079CE}" type="presParOf" srcId="{B938D7D5-178A-4055-BB7A-46F368EC4A94}" destId="{95B724C5-49D8-41A2-ADCA-A2CDE1602A81}" srcOrd="3" destOrd="0" presId="urn:microsoft.com/office/officeart/2005/8/layout/cycle4"/>
    <dgm:cxn modelId="{683649F9-EF8D-45B2-849C-B572ACF60F8F}" type="presParOf" srcId="{B938D7D5-178A-4055-BB7A-46F368EC4A94}" destId="{BF64E2F3-1969-4B6F-9AA2-CA62AC27A1F7}" srcOrd="4" destOrd="0" presId="urn:microsoft.com/office/officeart/2005/8/layout/cycle4"/>
    <dgm:cxn modelId="{6C865DB0-AB89-4A95-9D8D-B28B72202602}" type="presParOf" srcId="{4D883BC1-86EC-4BEF-8E2B-16509BFF1B08}" destId="{CB121B6C-A639-4F02-9939-E2310DDD0B8D}" srcOrd="2" destOrd="0" presId="urn:microsoft.com/office/officeart/2005/8/layout/cycle4"/>
    <dgm:cxn modelId="{49EAAE03-036F-448B-A5D8-4DE51FE35D41}" type="presParOf" srcId="{4D883BC1-86EC-4BEF-8E2B-16509BFF1B08}" destId="{EAA85FCD-C748-4567-BEF8-EF7B157E7A0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6F0C3-4F62-4B60-855A-0D0567ECA5A3}">
      <dsp:nvSpPr>
        <dsp:cNvPr id="0" name=""/>
        <dsp:cNvSpPr/>
      </dsp:nvSpPr>
      <dsp:spPr>
        <a:xfrm rot="5400000">
          <a:off x="186893" y="1151446"/>
          <a:ext cx="702668" cy="7999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5B9DA-0DDA-4468-AF16-EE20A607425E}">
      <dsp:nvSpPr>
        <dsp:cNvPr id="0" name=""/>
        <dsp:cNvSpPr/>
      </dsp:nvSpPr>
      <dsp:spPr>
        <a:xfrm>
          <a:off x="729" y="372524"/>
          <a:ext cx="1182879" cy="82797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Essencial</a:t>
          </a:r>
          <a:endParaRPr lang="pt-BR" sz="1400" b="1" kern="1200" dirty="0"/>
        </a:p>
      </dsp:txBody>
      <dsp:txXfrm>
        <a:off x="41155" y="412950"/>
        <a:ext cx="1102027" cy="747125"/>
      </dsp:txXfrm>
    </dsp:sp>
    <dsp:sp modelId="{45ADFF20-435E-4F5B-BD21-03819D256F8A}">
      <dsp:nvSpPr>
        <dsp:cNvPr id="0" name=""/>
        <dsp:cNvSpPr/>
      </dsp:nvSpPr>
      <dsp:spPr>
        <a:xfrm>
          <a:off x="1228237" y="451491"/>
          <a:ext cx="2717775" cy="66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/>
            <a:t>Tirar da água</a:t>
          </a:r>
          <a:endParaRPr lang="pt-BR" sz="1400" b="1" kern="1200" dirty="0"/>
        </a:p>
      </dsp:txBody>
      <dsp:txXfrm>
        <a:off x="1228237" y="451491"/>
        <a:ext cx="2717775" cy="669207"/>
      </dsp:txXfrm>
    </dsp:sp>
    <dsp:sp modelId="{4DF84A8D-535E-400F-9B4A-F403E65E0623}">
      <dsp:nvSpPr>
        <dsp:cNvPr id="0" name=""/>
        <dsp:cNvSpPr/>
      </dsp:nvSpPr>
      <dsp:spPr>
        <a:xfrm rot="5400000">
          <a:off x="1272545" y="2081538"/>
          <a:ext cx="702668" cy="7999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3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20762-7157-4C38-8959-572F84BE7409}">
      <dsp:nvSpPr>
        <dsp:cNvPr id="0" name=""/>
        <dsp:cNvSpPr/>
      </dsp:nvSpPr>
      <dsp:spPr>
        <a:xfrm>
          <a:off x="1087790" y="1302616"/>
          <a:ext cx="1182879" cy="82797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Importante</a:t>
          </a:r>
          <a:endParaRPr lang="pt-BR" sz="1400" b="1" kern="1200" dirty="0"/>
        </a:p>
      </dsp:txBody>
      <dsp:txXfrm>
        <a:off x="1128216" y="1343042"/>
        <a:ext cx="1102027" cy="747125"/>
      </dsp:txXfrm>
    </dsp:sp>
    <dsp:sp modelId="{04F03ACD-4C3F-442D-86E6-4334F8457EC6}">
      <dsp:nvSpPr>
        <dsp:cNvPr id="0" name=""/>
        <dsp:cNvSpPr/>
      </dsp:nvSpPr>
      <dsp:spPr>
        <a:xfrm>
          <a:off x="2605100" y="1381583"/>
          <a:ext cx="1897009" cy="66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/>
            <a:t>Observar se houve dano físico</a:t>
          </a:r>
          <a:endParaRPr lang="pt-BR" sz="1400" b="1" kern="1200" dirty="0"/>
        </a:p>
      </dsp:txBody>
      <dsp:txXfrm>
        <a:off x="2605100" y="1381583"/>
        <a:ext cx="1897009" cy="669207"/>
      </dsp:txXfrm>
    </dsp:sp>
    <dsp:sp modelId="{022A2AFA-A1BA-4304-9F6B-A087F4CC1A93}">
      <dsp:nvSpPr>
        <dsp:cNvPr id="0" name=""/>
        <dsp:cNvSpPr/>
      </dsp:nvSpPr>
      <dsp:spPr>
        <a:xfrm>
          <a:off x="2176637" y="2232708"/>
          <a:ext cx="1182879" cy="82797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Secundário</a:t>
          </a:r>
          <a:endParaRPr lang="pt-BR" sz="1400" b="1" kern="1200" dirty="0"/>
        </a:p>
      </dsp:txBody>
      <dsp:txXfrm>
        <a:off x="2217063" y="2273134"/>
        <a:ext cx="1102027" cy="747125"/>
      </dsp:txXfrm>
    </dsp:sp>
    <dsp:sp modelId="{5808906C-0129-46D2-9B4A-B6C8ED018D98}">
      <dsp:nvSpPr>
        <dsp:cNvPr id="0" name=""/>
        <dsp:cNvSpPr/>
      </dsp:nvSpPr>
      <dsp:spPr>
        <a:xfrm>
          <a:off x="3528395" y="2311675"/>
          <a:ext cx="1434066" cy="669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/>
            <a:t>Ensinar a nadar</a:t>
          </a:r>
          <a:endParaRPr lang="pt-BR" sz="1400" b="1" kern="1200" dirty="0"/>
        </a:p>
      </dsp:txBody>
      <dsp:txXfrm>
        <a:off x="3528395" y="2311675"/>
        <a:ext cx="1434066" cy="669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15D36-B010-47C8-9246-B1DD476E7CEC}">
      <dsp:nvSpPr>
        <dsp:cNvPr id="0" name=""/>
        <dsp:cNvSpPr/>
      </dsp:nvSpPr>
      <dsp:spPr>
        <a:xfrm rot="5400000">
          <a:off x="4926629" y="-2111506"/>
          <a:ext cx="527414" cy="488502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latin typeface="Candara" pitchFamily="34" charset="0"/>
            </a:rPr>
            <a:t>Por </a:t>
          </a:r>
          <a:r>
            <a:rPr lang="en-US" sz="1900" b="1" kern="1200" dirty="0" err="1" smtClean="0">
              <a:latin typeface="Candara" pitchFamily="34" charset="0"/>
            </a:rPr>
            <a:t>que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eu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deveria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aprender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isso</a:t>
          </a:r>
          <a:r>
            <a:rPr lang="en-US" sz="1900" b="1" kern="1200" dirty="0" smtClean="0">
              <a:latin typeface="Candara" pitchFamily="34" charset="0"/>
            </a:rPr>
            <a:t>?</a:t>
          </a:r>
          <a:endParaRPr lang="pt-BR" sz="1900" b="1" kern="1200" dirty="0">
            <a:latin typeface="Candara" pitchFamily="34" charset="0"/>
          </a:endParaRPr>
        </a:p>
      </dsp:txBody>
      <dsp:txXfrm rot="-5400000">
        <a:off x="2747825" y="93044"/>
        <a:ext cx="4859276" cy="475922"/>
      </dsp:txXfrm>
    </dsp:sp>
    <dsp:sp modelId="{953B63D4-A360-4EBD-B243-A739BB00A82F}">
      <dsp:nvSpPr>
        <dsp:cNvPr id="0" name=""/>
        <dsp:cNvSpPr/>
      </dsp:nvSpPr>
      <dsp:spPr>
        <a:xfrm>
          <a:off x="0" y="1370"/>
          <a:ext cx="2747825" cy="659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ndara" pitchFamily="34" charset="0"/>
            </a:rPr>
            <a:t>IMAGINATIVO</a:t>
          </a:r>
          <a:endParaRPr lang="pt-BR" sz="2800" b="1" kern="1200" dirty="0">
            <a:latin typeface="Candara" pitchFamily="34" charset="0"/>
          </a:endParaRPr>
        </a:p>
      </dsp:txBody>
      <dsp:txXfrm>
        <a:off x="32183" y="33553"/>
        <a:ext cx="2683459" cy="594902"/>
      </dsp:txXfrm>
    </dsp:sp>
    <dsp:sp modelId="{C4B91302-4E28-496E-B590-CC9B5EF475F6}">
      <dsp:nvSpPr>
        <dsp:cNvPr id="0" name=""/>
        <dsp:cNvSpPr/>
      </dsp:nvSpPr>
      <dsp:spPr>
        <a:xfrm rot="5400000">
          <a:off x="4926629" y="-1419275"/>
          <a:ext cx="527414" cy="488502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latin typeface="Candara" pitchFamily="34" charset="0"/>
            </a:rPr>
            <a:t>O </a:t>
          </a:r>
          <a:r>
            <a:rPr lang="en-US" sz="1900" b="1" kern="1200" dirty="0" err="1" smtClean="0">
              <a:latin typeface="Candara" pitchFamily="34" charset="0"/>
            </a:rPr>
            <a:t>que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posso</a:t>
          </a:r>
          <a:r>
            <a:rPr lang="en-US" sz="1900" b="1" kern="1200" dirty="0" smtClean="0">
              <a:latin typeface="Candara" pitchFamily="34" charset="0"/>
            </a:rPr>
            <a:t> saber </a:t>
          </a:r>
          <a:r>
            <a:rPr lang="en-US" sz="1900" b="1" kern="1200" dirty="0" err="1" smtClean="0">
              <a:latin typeface="Candara" pitchFamily="34" charset="0"/>
            </a:rPr>
            <a:t>sobre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isto</a:t>
          </a:r>
          <a:r>
            <a:rPr lang="en-US" sz="1900" b="1" kern="1200" dirty="0" smtClean="0">
              <a:latin typeface="Candara" pitchFamily="34" charset="0"/>
            </a:rPr>
            <a:t>?</a:t>
          </a:r>
          <a:endParaRPr lang="pt-BR" sz="1900" b="1" kern="1200" dirty="0">
            <a:latin typeface="Candara" pitchFamily="34" charset="0"/>
          </a:endParaRPr>
        </a:p>
      </dsp:txBody>
      <dsp:txXfrm rot="-5400000">
        <a:off x="2747825" y="785275"/>
        <a:ext cx="4859276" cy="475922"/>
      </dsp:txXfrm>
    </dsp:sp>
    <dsp:sp modelId="{836440C6-7A35-4F8F-8CFE-C58882CDF98F}">
      <dsp:nvSpPr>
        <dsp:cNvPr id="0" name=""/>
        <dsp:cNvSpPr/>
      </dsp:nvSpPr>
      <dsp:spPr>
        <a:xfrm>
          <a:off x="0" y="693602"/>
          <a:ext cx="2747825" cy="659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ndara" pitchFamily="34" charset="0"/>
            </a:rPr>
            <a:t>ANALÍTICO</a:t>
          </a:r>
          <a:endParaRPr lang="pt-BR" sz="2800" b="1" kern="1200" dirty="0">
            <a:latin typeface="Candara" pitchFamily="34" charset="0"/>
          </a:endParaRPr>
        </a:p>
      </dsp:txBody>
      <dsp:txXfrm>
        <a:off x="32183" y="725785"/>
        <a:ext cx="2683459" cy="594902"/>
      </dsp:txXfrm>
    </dsp:sp>
    <dsp:sp modelId="{FE7B037E-2C7B-4063-BB4E-1128B8132D1C}">
      <dsp:nvSpPr>
        <dsp:cNvPr id="0" name=""/>
        <dsp:cNvSpPr/>
      </dsp:nvSpPr>
      <dsp:spPr>
        <a:xfrm rot="5400000">
          <a:off x="4926629" y="-727043"/>
          <a:ext cx="527414" cy="488502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latin typeface="Candara" pitchFamily="34" charset="0"/>
            </a:rPr>
            <a:t>Como </a:t>
          </a:r>
          <a:r>
            <a:rPr lang="en-US" sz="1900" b="1" kern="1200" dirty="0" err="1" smtClean="0">
              <a:latin typeface="Candara" pitchFamily="34" charset="0"/>
            </a:rPr>
            <a:t>isto</a:t>
          </a:r>
          <a:r>
            <a:rPr lang="en-US" sz="1900" b="1" kern="1200" dirty="0" smtClean="0">
              <a:latin typeface="Candara" pitchFamily="34" charset="0"/>
            </a:rPr>
            <a:t> se </a:t>
          </a:r>
          <a:r>
            <a:rPr lang="en-US" sz="1900" b="1" kern="1200" dirty="0" err="1" smtClean="0">
              <a:latin typeface="Candara" pitchFamily="34" charset="0"/>
            </a:rPr>
            <a:t>aplica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em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minha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vida</a:t>
          </a:r>
          <a:r>
            <a:rPr lang="en-US" sz="1900" b="1" kern="1200" dirty="0" smtClean="0">
              <a:latin typeface="Candara" pitchFamily="34" charset="0"/>
            </a:rPr>
            <a:t>?</a:t>
          </a:r>
          <a:endParaRPr lang="pt-BR" sz="1900" b="1" kern="1200" dirty="0">
            <a:latin typeface="Candara" pitchFamily="34" charset="0"/>
          </a:endParaRPr>
        </a:p>
      </dsp:txBody>
      <dsp:txXfrm rot="-5400000">
        <a:off x="2747825" y="1477507"/>
        <a:ext cx="4859276" cy="475922"/>
      </dsp:txXfrm>
    </dsp:sp>
    <dsp:sp modelId="{9AFD7CD9-3E08-48C9-B72F-3E281265E3EB}">
      <dsp:nvSpPr>
        <dsp:cNvPr id="0" name=""/>
        <dsp:cNvSpPr/>
      </dsp:nvSpPr>
      <dsp:spPr>
        <a:xfrm>
          <a:off x="0" y="1385833"/>
          <a:ext cx="2747825" cy="659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ndara" pitchFamily="34" charset="0"/>
            </a:rPr>
            <a:t>SENSO COMUM</a:t>
          </a:r>
          <a:endParaRPr lang="pt-BR" sz="2800" b="1" kern="1200" dirty="0">
            <a:latin typeface="Candara" pitchFamily="34" charset="0"/>
          </a:endParaRPr>
        </a:p>
      </dsp:txBody>
      <dsp:txXfrm>
        <a:off x="32183" y="1418016"/>
        <a:ext cx="2683459" cy="594902"/>
      </dsp:txXfrm>
    </dsp:sp>
    <dsp:sp modelId="{B7AE0B37-BE4E-4144-A89A-D35CD60D70E4}">
      <dsp:nvSpPr>
        <dsp:cNvPr id="0" name=""/>
        <dsp:cNvSpPr/>
      </dsp:nvSpPr>
      <dsp:spPr>
        <a:xfrm rot="5400000">
          <a:off x="4926629" y="-34812"/>
          <a:ext cx="527414" cy="488502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latin typeface="Candara" pitchFamily="34" charset="0"/>
            </a:rPr>
            <a:t>Como </a:t>
          </a:r>
          <a:r>
            <a:rPr lang="en-US" sz="1900" b="1" kern="1200" dirty="0" err="1" smtClean="0">
              <a:latin typeface="Candara" pitchFamily="34" charset="0"/>
            </a:rPr>
            <a:t>posso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partilhar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isso</a:t>
          </a:r>
          <a:r>
            <a:rPr lang="en-US" sz="1900" b="1" kern="1200" dirty="0" smtClean="0">
              <a:latin typeface="Candara" pitchFamily="34" charset="0"/>
            </a:rPr>
            <a:t> com </a:t>
          </a:r>
          <a:r>
            <a:rPr lang="en-US" sz="1900" b="1" kern="1200" dirty="0" err="1" smtClean="0">
              <a:latin typeface="Candara" pitchFamily="34" charset="0"/>
            </a:rPr>
            <a:t>os</a:t>
          </a:r>
          <a:r>
            <a:rPr lang="en-US" sz="1900" b="1" kern="1200" dirty="0" smtClean="0">
              <a:latin typeface="Candara" pitchFamily="34" charset="0"/>
            </a:rPr>
            <a:t> </a:t>
          </a:r>
          <a:r>
            <a:rPr lang="en-US" sz="1900" b="1" kern="1200" dirty="0" err="1" smtClean="0">
              <a:latin typeface="Candara" pitchFamily="34" charset="0"/>
            </a:rPr>
            <a:t>outros</a:t>
          </a:r>
          <a:r>
            <a:rPr lang="en-US" sz="1900" b="1" kern="1200" dirty="0" smtClean="0">
              <a:latin typeface="Candara" pitchFamily="34" charset="0"/>
            </a:rPr>
            <a:t>?</a:t>
          </a:r>
          <a:endParaRPr lang="pt-BR" sz="1900" b="1" kern="1200" dirty="0">
            <a:latin typeface="Candara" pitchFamily="34" charset="0"/>
          </a:endParaRPr>
        </a:p>
      </dsp:txBody>
      <dsp:txXfrm rot="-5400000">
        <a:off x="2747825" y="2169738"/>
        <a:ext cx="4859276" cy="475922"/>
      </dsp:txXfrm>
    </dsp:sp>
    <dsp:sp modelId="{86E31505-0050-429B-806F-1EF536368FD2}">
      <dsp:nvSpPr>
        <dsp:cNvPr id="0" name=""/>
        <dsp:cNvSpPr/>
      </dsp:nvSpPr>
      <dsp:spPr>
        <a:xfrm>
          <a:off x="0" y="2078065"/>
          <a:ext cx="2747825" cy="659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ndara" pitchFamily="34" charset="0"/>
            </a:rPr>
            <a:t>DINÂMICO</a:t>
          </a:r>
          <a:endParaRPr lang="pt-BR" sz="2800" b="1" kern="1200" dirty="0">
            <a:latin typeface="Candara" pitchFamily="34" charset="0"/>
          </a:endParaRPr>
        </a:p>
      </dsp:txBody>
      <dsp:txXfrm>
        <a:off x="32183" y="2110248"/>
        <a:ext cx="2683459" cy="594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C5FB7-7DBB-4F10-9A07-8D5E9C55506E}">
      <dsp:nvSpPr>
        <dsp:cNvPr id="0" name=""/>
        <dsp:cNvSpPr/>
      </dsp:nvSpPr>
      <dsp:spPr>
        <a:xfrm>
          <a:off x="4015039" y="2937926"/>
          <a:ext cx="3950599" cy="1382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latin typeface="Candara" pitchFamily="34" charset="0"/>
            </a:rPr>
            <a:t>LIÇÃO BÍBLICA</a:t>
          </a:r>
          <a:endParaRPr lang="pt-BR" sz="1400" b="1" kern="1200" dirty="0">
            <a:latin typeface="Candara" pitchFamily="34" charset="0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7030A0"/>
              </a:solidFill>
              <a:latin typeface="Candara" pitchFamily="34" charset="0"/>
            </a:rPr>
            <a:t>ALUNO: APRENDER OS FATOS</a:t>
          </a:r>
          <a:endParaRPr lang="pt-BR" sz="1400" b="1" kern="1200" dirty="0">
            <a:solidFill>
              <a:srgbClr val="7030A0"/>
            </a:solidFill>
            <a:latin typeface="Candara" pitchFamily="34" charset="0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7030A0"/>
              </a:solidFill>
              <a:latin typeface="Candara" pitchFamily="34" charset="0"/>
            </a:rPr>
            <a:t>PROFESSOR: INFORMAR</a:t>
          </a:r>
          <a:endParaRPr lang="pt-BR" sz="1400" b="1" kern="1200" dirty="0">
            <a:solidFill>
              <a:srgbClr val="7030A0"/>
            </a:solidFill>
            <a:latin typeface="Candara" pitchFamily="34" charset="0"/>
          </a:endParaRPr>
        </a:p>
      </dsp:txBody>
      <dsp:txXfrm>
        <a:off x="5230589" y="3313934"/>
        <a:ext cx="2704679" cy="976175"/>
      </dsp:txXfrm>
    </dsp:sp>
    <dsp:sp modelId="{8AF0B962-5A7E-41D8-A8D9-6D32377E14FA}">
      <dsp:nvSpPr>
        <dsp:cNvPr id="0" name=""/>
        <dsp:cNvSpPr/>
      </dsp:nvSpPr>
      <dsp:spPr>
        <a:xfrm>
          <a:off x="0" y="2937926"/>
          <a:ext cx="3770292" cy="1382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latin typeface="Candara" pitchFamily="34" charset="0"/>
            </a:rPr>
            <a:t>APLICAÇÃO DA LIÇÃO</a:t>
          </a:r>
          <a:endParaRPr lang="pt-BR" sz="1400" b="1" kern="1200" dirty="0">
            <a:latin typeface="Candar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00B0F0"/>
              </a:solidFill>
              <a:latin typeface="Candara" pitchFamily="34" charset="0"/>
            </a:rPr>
            <a:t>ALUNO: APLICAR À VIDA</a:t>
          </a:r>
          <a:endParaRPr lang="pt-BR" sz="1400" b="1" kern="1200" dirty="0">
            <a:solidFill>
              <a:srgbClr val="00B0F0"/>
            </a:solidFill>
            <a:latin typeface="Candar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00B0F0"/>
              </a:solidFill>
              <a:latin typeface="Candara" pitchFamily="34" charset="0"/>
            </a:rPr>
            <a:t>PROFESSOR: TREINAR</a:t>
          </a:r>
          <a:endParaRPr lang="pt-BR" sz="1400" b="1" kern="1200" dirty="0">
            <a:solidFill>
              <a:srgbClr val="00B0F0"/>
            </a:solidFill>
            <a:latin typeface="Candara" pitchFamily="34" charset="0"/>
          </a:endParaRPr>
        </a:p>
      </dsp:txBody>
      <dsp:txXfrm>
        <a:off x="30370" y="3313934"/>
        <a:ext cx="2578464" cy="976175"/>
      </dsp:txXfrm>
    </dsp:sp>
    <dsp:sp modelId="{FB8F2919-7AAF-4B6A-AA9C-681984F8EF23}">
      <dsp:nvSpPr>
        <dsp:cNvPr id="0" name=""/>
        <dsp:cNvSpPr/>
      </dsp:nvSpPr>
      <dsp:spPr>
        <a:xfrm>
          <a:off x="3968202" y="0"/>
          <a:ext cx="3925436" cy="1382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latin typeface="Candara" pitchFamily="34" charset="0"/>
            </a:rPr>
            <a:t>ATIVIDADE PREPARATÓRIA</a:t>
          </a:r>
          <a:endParaRPr lang="pt-BR" sz="1400" b="1" kern="1200" dirty="0">
            <a:latin typeface="Candara" pitchFamily="34" charset="0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00B050"/>
              </a:solidFill>
              <a:latin typeface="Candara" pitchFamily="34" charset="0"/>
            </a:rPr>
            <a:t>ALUNO: CAPTAR ATENÇÃO</a:t>
          </a:r>
          <a:endParaRPr lang="pt-BR" sz="1400" b="1" kern="1200" dirty="0">
            <a:solidFill>
              <a:srgbClr val="00B050"/>
            </a:solidFill>
            <a:latin typeface="Candara" pitchFamily="34" charset="0"/>
          </a:endParaRP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rgbClr val="00B050"/>
              </a:solidFill>
              <a:latin typeface="Candara" pitchFamily="34" charset="0"/>
            </a:rPr>
            <a:t>PROFSSOR: MOTIVAR</a:t>
          </a:r>
          <a:endParaRPr lang="pt-BR" sz="1400" b="1" kern="1200" dirty="0">
            <a:solidFill>
              <a:srgbClr val="00B050"/>
            </a:solidFill>
            <a:latin typeface="Candara" pitchFamily="34" charset="0"/>
          </a:endParaRPr>
        </a:p>
      </dsp:txBody>
      <dsp:txXfrm>
        <a:off x="5176203" y="30370"/>
        <a:ext cx="2687065" cy="976175"/>
      </dsp:txXfrm>
    </dsp:sp>
    <dsp:sp modelId="{3D1F89E0-36E7-4F34-8340-0A881928E60A}">
      <dsp:nvSpPr>
        <dsp:cNvPr id="0" name=""/>
        <dsp:cNvSpPr/>
      </dsp:nvSpPr>
      <dsp:spPr>
        <a:xfrm>
          <a:off x="0" y="0"/>
          <a:ext cx="3735417" cy="1382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latin typeface="Candara" pitchFamily="34" charset="0"/>
            </a:rPr>
            <a:t>COMPARTILHANDO A LIÇÃO</a:t>
          </a:r>
          <a:endParaRPr lang="pt-BR" sz="1400" b="1" kern="1200" dirty="0">
            <a:latin typeface="Candar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chemeClr val="accent2"/>
              </a:solidFill>
              <a:latin typeface="Candara" pitchFamily="34" charset="0"/>
            </a:rPr>
            <a:t>ALUNO: PRATICAR</a:t>
          </a:r>
          <a:endParaRPr lang="pt-BR" sz="1400" b="1" kern="1200" dirty="0">
            <a:solidFill>
              <a:schemeClr val="accent2"/>
            </a:solidFill>
            <a:latin typeface="Candar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b="1" kern="1200" dirty="0" smtClean="0">
              <a:solidFill>
                <a:schemeClr val="accent2"/>
              </a:solidFill>
              <a:latin typeface="Candara" pitchFamily="34" charset="0"/>
            </a:rPr>
            <a:t>PROFESSOR: ENCORAJAR</a:t>
          </a:r>
          <a:endParaRPr lang="pt-BR" sz="1400" b="1" kern="1200" dirty="0">
            <a:solidFill>
              <a:schemeClr val="accent2"/>
            </a:solidFill>
            <a:latin typeface="Candara" pitchFamily="34" charset="0"/>
          </a:endParaRPr>
        </a:p>
      </dsp:txBody>
      <dsp:txXfrm>
        <a:off x="30370" y="30370"/>
        <a:ext cx="2554052" cy="976175"/>
      </dsp:txXfrm>
    </dsp:sp>
    <dsp:sp modelId="{97CB2481-33E3-467E-8BAA-62C82D7D35F7}">
      <dsp:nvSpPr>
        <dsp:cNvPr id="0" name=""/>
        <dsp:cNvSpPr/>
      </dsp:nvSpPr>
      <dsp:spPr>
        <a:xfrm>
          <a:off x="1750567" y="246267"/>
          <a:ext cx="2075261" cy="1870767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ndara" pitchFamily="34" charset="0"/>
            </a:rPr>
            <a:t>DINÂMCO (PRÁTICA)</a:t>
          </a:r>
          <a:endParaRPr lang="pt-BR" sz="1400" b="1" kern="1200" dirty="0">
            <a:latin typeface="Candara" pitchFamily="34" charset="0"/>
          </a:endParaRPr>
        </a:p>
      </dsp:txBody>
      <dsp:txXfrm>
        <a:off x="2358397" y="794202"/>
        <a:ext cx="1467431" cy="1322832"/>
      </dsp:txXfrm>
    </dsp:sp>
    <dsp:sp modelId="{4BE57428-60BC-48C4-8632-FDFF00418880}">
      <dsp:nvSpPr>
        <dsp:cNvPr id="0" name=""/>
        <dsp:cNvSpPr/>
      </dsp:nvSpPr>
      <dsp:spPr>
        <a:xfrm rot="5400000">
          <a:off x="4026028" y="144011"/>
          <a:ext cx="1870767" cy="2075280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ndara" pitchFamily="34" charset="0"/>
            </a:rPr>
            <a:t>IMAGINATIVO (MOTIVAÇÃO)</a:t>
          </a:r>
          <a:endParaRPr lang="pt-BR" sz="1400" b="1" kern="1200" dirty="0">
            <a:latin typeface="Candara" pitchFamily="34" charset="0"/>
          </a:endParaRPr>
        </a:p>
      </dsp:txBody>
      <dsp:txXfrm rot="-5400000">
        <a:off x="3923772" y="794202"/>
        <a:ext cx="1467445" cy="1322832"/>
      </dsp:txXfrm>
    </dsp:sp>
    <dsp:sp modelId="{9B4B22DA-8260-4C90-9EEF-9E047AD4B068}">
      <dsp:nvSpPr>
        <dsp:cNvPr id="0" name=""/>
        <dsp:cNvSpPr/>
      </dsp:nvSpPr>
      <dsp:spPr>
        <a:xfrm rot="10800000">
          <a:off x="3923772" y="2233695"/>
          <a:ext cx="2075280" cy="1870767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ndara" pitchFamily="34" charset="0"/>
            </a:rPr>
            <a:t>ANALÍTICO (INFORMAÇÃO)</a:t>
          </a:r>
          <a:endParaRPr lang="pt-BR" sz="1400" b="1" kern="1200" dirty="0">
            <a:latin typeface="Candara" pitchFamily="34" charset="0"/>
          </a:endParaRPr>
        </a:p>
      </dsp:txBody>
      <dsp:txXfrm rot="10800000">
        <a:off x="3923772" y="2233695"/>
        <a:ext cx="1467445" cy="1322832"/>
      </dsp:txXfrm>
    </dsp:sp>
    <dsp:sp modelId="{95B724C5-49D8-41A2-ADCA-A2CDE1602A81}">
      <dsp:nvSpPr>
        <dsp:cNvPr id="0" name=""/>
        <dsp:cNvSpPr/>
      </dsp:nvSpPr>
      <dsp:spPr>
        <a:xfrm rot="16200000">
          <a:off x="1852814" y="2131448"/>
          <a:ext cx="1870767" cy="2075261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ndara" pitchFamily="34" charset="0"/>
            </a:rPr>
            <a:t>SENSO COMUM (EXPERIÊNCIA)</a:t>
          </a:r>
          <a:endParaRPr lang="pt-BR" sz="1400" b="1" kern="1200" dirty="0">
            <a:latin typeface="Candara" pitchFamily="34" charset="0"/>
          </a:endParaRPr>
        </a:p>
      </dsp:txBody>
      <dsp:txXfrm rot="5400000">
        <a:off x="2358398" y="2233695"/>
        <a:ext cx="1467431" cy="1322832"/>
      </dsp:txXfrm>
    </dsp:sp>
    <dsp:sp modelId="{CB121B6C-A639-4F02-9939-E2310DDD0B8D}">
      <dsp:nvSpPr>
        <dsp:cNvPr id="0" name=""/>
        <dsp:cNvSpPr/>
      </dsp:nvSpPr>
      <dsp:spPr>
        <a:xfrm>
          <a:off x="3659867" y="1771396"/>
          <a:ext cx="645911" cy="56166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A85FCD-C748-4567-BEF8-EF7B157E7A0A}">
      <dsp:nvSpPr>
        <dsp:cNvPr id="0" name=""/>
        <dsp:cNvSpPr/>
      </dsp:nvSpPr>
      <dsp:spPr>
        <a:xfrm rot="10800000">
          <a:off x="3659867" y="1987420"/>
          <a:ext cx="645911" cy="56166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5E6C4-90EF-4507-8B2F-EBA6C1309838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D9246-DEAF-4533-B75E-FEF29C949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94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AÇÃO/</a:t>
            </a:r>
            <a:r>
              <a:rPr lang="pt-BR" baseline="0" dirty="0" smtClean="0"/>
              <a:t> ALUNO/ PROFESSOR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D9246-DEAF-4533-B75E-FEF29C9492A2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12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37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9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30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67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93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83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76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60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94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7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8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24239-F5A0-454C-AB6D-AF61D7E91CC5}" type="datetimeFigureOut">
              <a:rPr lang="pt-BR" smtClean="0"/>
              <a:t>19/06/2010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9D1E-08ED-4A1B-BFE8-2BFA39439E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21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IMAGENS PARA SERMÕES\SLIDES POR TEMAS\Séries\Relationships\wheres your jerusalem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930882" y="3046355"/>
            <a:ext cx="535539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" y="4766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3568" y="595129"/>
            <a:ext cx="854171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howcard Gothic" pitchFamily="82" charset="0"/>
              </a:rPr>
              <a:t>COMO MELHORAR A DINÂMICA</a:t>
            </a:r>
          </a:p>
          <a:p>
            <a:pPr algn="ctr"/>
            <a:endParaRPr lang="pt-BR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2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endParaRPr lang="pt-BR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r>
              <a:rPr lang="pt-BR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howcard Gothic" pitchFamily="82" charset="0"/>
              </a:rPr>
              <a:t>NA REUNIÃO DE PEQUENOS GRUPOS</a:t>
            </a:r>
            <a:endParaRPr lang="pt-BR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2555776" y="2667946"/>
            <a:ext cx="3617056" cy="2849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MAGENS PARA SERMÕES\SLIDES POR TEMAS\Séries\Grace Based\its ok to be truthful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259632" y="1976641"/>
            <a:ext cx="72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Um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dos problemas que impedem que a pessoa seja um bom ouvinte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é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que falamos em geral na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razão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de 125 palavras por minuto, mas pensamos quatro vezes mais depressa. Isso quer dizer que, em cada minuto que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alguém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fala conosco,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nós temos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normalmente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disponíveis </a:t>
            </a:r>
            <a:r>
              <a:rPr lang="pt-BR" sz="28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cerca de 400 </a:t>
            </a:r>
            <a:r>
              <a:rPr lang="pt-BR" sz="28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palavras.</a:t>
            </a:r>
            <a:endParaRPr lang="pt-BR" sz="28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259632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http://www.perspectivas.com.br/r6.htm</a:t>
            </a:r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IMAGENS PARA SERMÕES\SLIDES POR TEMAS\Séries\Grace Based\its ok to be vulnerable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259632" y="1976641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Ouvir </a:t>
            </a:r>
            <a:r>
              <a:rPr lang="pt-BR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é </a:t>
            </a:r>
            <a:r>
              <a:rPr lang="pt-BR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muito mais complexo de que escutar. Enquanto que escutar pode ser descrito como um processo </a:t>
            </a:r>
            <a:r>
              <a:rPr lang="pt-BR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neurofisiológico</a:t>
            </a:r>
            <a:r>
              <a:rPr lang="pt-BR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, ouvir implica um processo intelectual e emocional.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259632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http://www.perspectivas.com.br/r6.htm</a:t>
            </a:r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AGENS PARA SERMÕES\SLIDES POR TEMAS\Séries\Grace Based\its ok to make mistake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331640" y="2200796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glow rad="228600">
                    <a:schemeClr val="bg1"/>
                  </a:glow>
                </a:effectLst>
                <a:latin typeface="Candara" pitchFamily="34" charset="0"/>
              </a:rPr>
              <a:t>O bom ouvinte </a:t>
            </a:r>
            <a:r>
              <a:rPr lang="pt-BR" sz="3600" b="1" dirty="0" smtClean="0">
                <a:effectLst>
                  <a:glow rad="228600">
                    <a:schemeClr val="bg1"/>
                  </a:glow>
                </a:effectLst>
                <a:latin typeface="Candara" pitchFamily="34" charset="0"/>
              </a:rPr>
              <a:t>é tão raro que </a:t>
            </a:r>
            <a:r>
              <a:rPr lang="pt-BR" sz="3600" b="1" dirty="0">
                <a:effectLst>
                  <a:glow rad="228600">
                    <a:schemeClr val="bg1"/>
                  </a:glow>
                </a:effectLst>
                <a:latin typeface="Candara" pitchFamily="34" charset="0"/>
              </a:rPr>
              <a:t>adquire </a:t>
            </a:r>
            <a:r>
              <a:rPr lang="pt-BR" sz="3600" b="1" dirty="0" smtClean="0">
                <a:effectLst>
                  <a:glow rad="228600">
                    <a:schemeClr val="bg1"/>
                  </a:glow>
                </a:effectLst>
                <a:latin typeface="Candara" pitchFamily="34" charset="0"/>
              </a:rPr>
              <a:t>prestígio </a:t>
            </a:r>
            <a:r>
              <a:rPr lang="pt-BR" sz="3600" b="1" dirty="0">
                <a:effectLst>
                  <a:glow rad="228600">
                    <a:schemeClr val="bg1"/>
                  </a:glow>
                </a:effectLst>
                <a:latin typeface="Candara" pitchFamily="34" charset="0"/>
              </a:rPr>
              <a:t>capaz de influenciar pessoas e mover acontecimentos.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259632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http://www.perspectivas.com.br/r6.htm</a:t>
            </a:r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AGENS PARA SERMÕES\SLIDES POR TEMAS\Séries\Grace Based\its ok to be different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43608" y="253877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ndara" pitchFamily="34" charset="0"/>
              </a:rPr>
              <a:t>“Portanto</a:t>
            </a:r>
            <a:r>
              <a:rPr lang="pt-BR" sz="3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ndara" pitchFamily="34" charset="0"/>
              </a:rPr>
              <a:t>, meus amados irmãos, todo o homem seja pronto para ouvir, tardio para </a:t>
            </a:r>
            <a:r>
              <a:rPr lang="pt-BR" sz="36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ndara" pitchFamily="34" charset="0"/>
              </a:rPr>
              <a:t>falar...” (Tiago 1:19).</a:t>
            </a:r>
            <a:endParaRPr lang="pt-BR" sz="36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AGENS PARA SERMÕES\SLIDES POR TEMAS\Adoração\stars and stripes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331640" y="2649686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Ouvir as pessoas:</a:t>
            </a:r>
          </a:p>
          <a:p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	</a:t>
            </a:r>
            <a:r>
              <a:rPr lang="pt-BR" sz="32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- Definindo tempo;</a:t>
            </a:r>
          </a:p>
          <a:p>
            <a:r>
              <a:rPr lang="pt-BR" sz="32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	- Direcionando pessoas para falar.</a:t>
            </a:r>
            <a:endParaRPr lang="pt-BR" sz="32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AGENS PARA SERMÕES\SLIDES POR TEMAS\Adoração\together as on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331640" y="2348880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5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IMAGENS PARA SERMÕES\SLIDES POR TEMAS\Jovens\back to school blessing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570128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Um dos hábitos mais comuns e prejudiciais </a:t>
            </a:r>
            <a:r>
              <a:rPr lang="pt-B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é </a:t>
            </a:r>
            <a:r>
              <a:rPr lang="pt-BR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fazer uma leitura simples </a:t>
            </a:r>
            <a:r>
              <a:rPr lang="pt-B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do material. </a:t>
            </a:r>
          </a:p>
        </p:txBody>
      </p:sp>
    </p:spTree>
    <p:extLst>
      <p:ext uri="{BB962C8B-B14F-4D97-AF65-F5344CB8AC3E}">
        <p14:creationId xmlns:p14="http://schemas.microsoft.com/office/powerpoint/2010/main" val="40307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132856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/>
              <a:t>O </a:t>
            </a:r>
            <a:r>
              <a:rPr lang="pt-BR" sz="4000" b="1" dirty="0"/>
              <a:t>rapaz ENCAROU DE FRENTE a bronca do </a:t>
            </a:r>
            <a:r>
              <a:rPr lang="pt-BR" sz="4000" b="1" dirty="0" smtClean="0"/>
              <a:t>pai.</a:t>
            </a:r>
            <a:endParaRPr lang="pt-BR" sz="4000" b="1" dirty="0"/>
          </a:p>
          <a:p>
            <a:endParaRPr lang="pt-BR" sz="4000" b="1" dirty="0"/>
          </a:p>
          <a:p>
            <a:r>
              <a:rPr lang="pt-BR" sz="4000" b="1" i="1" dirty="0" smtClean="0"/>
              <a:t>Como </a:t>
            </a:r>
            <a:r>
              <a:rPr lang="pt-BR" sz="4000" b="1" i="1" dirty="0"/>
              <a:t>alguém poderia ENCARAR DE TRÁS</a:t>
            </a:r>
            <a:r>
              <a:rPr lang="pt-BR" sz="4000" b="1" i="1" dirty="0" smtClean="0"/>
              <a:t>?</a:t>
            </a:r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42211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132856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Ele vivia CERCADO de crianças POR TODOS OS </a:t>
            </a:r>
            <a:r>
              <a:rPr lang="pt-BR" sz="4000" b="1" dirty="0" smtClean="0"/>
              <a:t>LADOS.</a:t>
            </a:r>
          </a:p>
          <a:p>
            <a:endParaRPr lang="pt-BR" sz="4000" b="1" dirty="0"/>
          </a:p>
          <a:p>
            <a:r>
              <a:rPr lang="pt-BR" sz="4000" b="1" i="1" dirty="0" smtClean="0"/>
              <a:t>Quem </a:t>
            </a:r>
            <a:r>
              <a:rPr lang="pt-BR" sz="4000" b="1" i="1" dirty="0"/>
              <a:t>sabe alguém pode cercar só pela frente</a:t>
            </a:r>
            <a:r>
              <a:rPr lang="pt-BR" sz="4000" b="1" i="1" dirty="0" smtClean="0"/>
              <a:t>!</a:t>
            </a:r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31581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Quando AMANHECEU O DIA, as crianças já haviam </a:t>
            </a:r>
            <a:r>
              <a:rPr lang="pt-BR" sz="4000" b="1" dirty="0" smtClean="0"/>
              <a:t>ido</a:t>
            </a:r>
            <a:r>
              <a:rPr lang="pt-BR" sz="4000" b="1" dirty="0"/>
              <a:t>.</a:t>
            </a:r>
          </a:p>
          <a:p>
            <a:r>
              <a:rPr lang="pt-BR" sz="4000" b="1" dirty="0"/>
              <a:t>        </a:t>
            </a:r>
            <a:endParaRPr lang="pt-BR" sz="4000" b="1" i="1" dirty="0" smtClean="0"/>
          </a:p>
          <a:p>
            <a:r>
              <a:rPr lang="pt-BR" sz="4000" b="1" i="1" dirty="0" smtClean="0"/>
              <a:t>Alguém </a:t>
            </a:r>
            <a:r>
              <a:rPr lang="pt-BR" sz="4000" b="1" i="1" dirty="0"/>
              <a:t>já viu amanhecer a noite? </a:t>
            </a:r>
          </a:p>
          <a:p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34714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MAGENS PARA SERMÕES\SLIDES POR TEMAS\Adoração\going vertical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619672" y="2649686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Falar </a:t>
            </a:r>
            <a:r>
              <a:rPr lang="pt-BR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S</a:t>
            </a:r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ozinho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Vocês CONVIVERAM JUNTOS</a:t>
            </a:r>
            <a:r>
              <a:rPr lang="pt-BR" sz="4000" b="1" dirty="0" smtClean="0"/>
              <a:t>? </a:t>
            </a:r>
            <a:endParaRPr lang="pt-BR" sz="4000" b="1" dirty="0"/>
          </a:p>
          <a:p>
            <a:endParaRPr lang="pt-BR" sz="4000" b="1" dirty="0" smtClean="0"/>
          </a:p>
          <a:p>
            <a:endParaRPr lang="pt-BR" sz="4000" b="1" dirty="0" smtClean="0"/>
          </a:p>
          <a:p>
            <a:r>
              <a:rPr lang="pt-BR" sz="4000" b="1" i="1" dirty="0" smtClean="0"/>
              <a:t>Não</a:t>
            </a:r>
            <a:r>
              <a:rPr lang="pt-BR" sz="4000" b="1" i="1" dirty="0"/>
              <a:t>: convivemos separados</a:t>
            </a:r>
            <a:r>
              <a:rPr lang="pt-BR" sz="4000" b="1" i="1" dirty="0" smtClean="0"/>
              <a:t>! </a:t>
            </a:r>
            <a:endParaRPr lang="pt-BR" sz="4000" b="1" i="1" dirty="0"/>
          </a:p>
          <a:p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21308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Repartimos o chocolate em METADES </a:t>
            </a:r>
            <a:r>
              <a:rPr lang="pt-BR" sz="4000" b="1" dirty="0" smtClean="0"/>
              <a:t>IGUAIS.</a:t>
            </a:r>
          </a:p>
          <a:p>
            <a:endParaRPr lang="pt-BR" sz="4000" b="1" dirty="0"/>
          </a:p>
          <a:p>
            <a:r>
              <a:rPr lang="pt-BR" sz="4000" b="1" i="1" dirty="0" smtClean="0"/>
              <a:t>Alguém já viu metades diferentes?</a:t>
            </a:r>
            <a:endParaRPr lang="pt-BR" sz="4000" b="1" i="1" dirty="0"/>
          </a:p>
          <a:p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40897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Vamos ADIAR PARA </a:t>
            </a:r>
            <a:r>
              <a:rPr lang="pt-BR" sz="4000" b="1" dirty="0" smtClean="0"/>
              <a:t>DEPOIS.</a:t>
            </a:r>
          </a:p>
          <a:p>
            <a:endParaRPr lang="pt-BR" sz="4000" b="1" dirty="0"/>
          </a:p>
          <a:p>
            <a:endParaRPr lang="pt-BR" sz="4000" b="1" dirty="0" smtClean="0"/>
          </a:p>
          <a:p>
            <a:r>
              <a:rPr lang="pt-BR" sz="4000" b="1" i="1" dirty="0" smtClean="0"/>
              <a:t>Será que dá para adiar para antes? </a:t>
            </a:r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19692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Ela é LOUCA DA </a:t>
            </a:r>
            <a:r>
              <a:rPr lang="pt-BR" sz="4000" b="1" dirty="0" smtClean="0"/>
              <a:t>CABEÇA. </a:t>
            </a:r>
            <a:endParaRPr lang="pt-BR" sz="4000" b="1" dirty="0"/>
          </a:p>
          <a:p>
            <a:endParaRPr lang="pt-BR" sz="4000" b="1" dirty="0" smtClean="0"/>
          </a:p>
          <a:p>
            <a:endParaRPr lang="pt-BR" sz="4000" b="1" i="1" dirty="0"/>
          </a:p>
          <a:p>
            <a:r>
              <a:rPr lang="pt-BR" sz="4000" b="1" i="1" dirty="0" smtClean="0"/>
              <a:t>Eu </a:t>
            </a:r>
            <a:r>
              <a:rPr lang="pt-BR" sz="4000" b="1" i="1" dirty="0"/>
              <a:t>nunca vi um louco do </a:t>
            </a:r>
            <a:r>
              <a:rPr lang="pt-BR" sz="4000" b="1" i="1" dirty="0" smtClean="0"/>
              <a:t>pé...</a:t>
            </a:r>
            <a:endParaRPr lang="pt-BR" sz="4000" b="1" i="1" dirty="0"/>
          </a:p>
          <a:p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10516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03117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/>
              <a:t>Tiradentes </a:t>
            </a:r>
            <a:r>
              <a:rPr lang="pt-BR" sz="4000" b="1" dirty="0"/>
              <a:t>teve sua CABEÇA </a:t>
            </a:r>
            <a:r>
              <a:rPr lang="pt-BR" sz="4000" b="1" dirty="0" smtClean="0"/>
              <a:t>DECAPITADA</a:t>
            </a:r>
            <a:r>
              <a:rPr lang="pt-BR" sz="4000" b="1" dirty="0"/>
              <a:t>.</a:t>
            </a:r>
          </a:p>
          <a:p>
            <a:r>
              <a:rPr lang="pt-BR" sz="4000" b="1" dirty="0"/>
              <a:t>       </a:t>
            </a:r>
            <a:endParaRPr lang="pt-BR" sz="4000" b="1" dirty="0" smtClean="0"/>
          </a:p>
          <a:p>
            <a:r>
              <a:rPr lang="pt-BR" sz="4000" b="1" i="1" dirty="0" smtClean="0"/>
              <a:t>Alguém </a:t>
            </a:r>
            <a:r>
              <a:rPr lang="pt-BR" sz="4000" b="1" i="1" dirty="0"/>
              <a:t>já viu um PÉ ser </a:t>
            </a:r>
            <a:r>
              <a:rPr lang="pt-BR" sz="4000" b="1" i="1" dirty="0" smtClean="0"/>
              <a:t>decapitado?</a:t>
            </a:r>
            <a:endParaRPr lang="pt-BR" sz="4000" b="1" i="1" dirty="0"/>
          </a:p>
          <a:p>
            <a:endParaRPr lang="pt-BR" sz="4000" b="1" i="1" dirty="0"/>
          </a:p>
        </p:txBody>
      </p:sp>
    </p:spTree>
    <p:extLst>
      <p:ext uri="{BB962C8B-B14F-4D97-AF65-F5344CB8AC3E}">
        <p14:creationId xmlns:p14="http://schemas.microsoft.com/office/powerpoint/2010/main" val="9600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IMAGENS PARA SERMÕES\SLIDES POR TEMAS\Jovens\back to school blessing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938027" y="3920716"/>
            <a:ext cx="74168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Ler o Material ao Longo da Reunião</a:t>
            </a:r>
            <a:endParaRPr lang="pt-BR" sz="19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3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22768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Leitura do material é algo redundante e também suscita a pergunta: </a:t>
            </a:r>
            <a:r>
              <a:rPr lang="pt-BR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qual o motivo da sua presença?</a:t>
            </a:r>
          </a:p>
        </p:txBody>
      </p:sp>
    </p:spTree>
    <p:extLst>
      <p:ext uri="{BB962C8B-B14F-4D97-AF65-F5344CB8AC3E}">
        <p14:creationId xmlns:p14="http://schemas.microsoft.com/office/powerpoint/2010/main" val="16115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MAGENS PARA SERMÕES\SLIDES POR TEMAS\Adoração\leap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843808" y="2649686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Trazer Aplicações para a </a:t>
            </a:r>
            <a:r>
              <a:rPr lang="pt-BR" sz="5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V</a:t>
            </a:r>
            <a:r>
              <a:rPr lang="pt-BR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ida </a:t>
            </a:r>
            <a:r>
              <a:rPr lang="pt-BR" sz="5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D</a:t>
            </a:r>
            <a:r>
              <a:rPr lang="pt-BR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iária</a:t>
            </a:r>
            <a:endParaRPr lang="pt-BR" sz="54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</a:t>
            </a:r>
            <a:r>
              <a:rPr lang="pt-BR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4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MAGENS PARA SERMÕES\SLIDES POR TEMAS\Escolar\back to school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412196" y="3933637"/>
            <a:ext cx="6336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Trazer Aplicações para a </a:t>
            </a:r>
            <a:r>
              <a:rPr lang="pt-BR" sz="2200" b="1" dirty="0">
                <a:solidFill>
                  <a:schemeClr val="bg1"/>
                </a:solidFill>
                <a:effectLst/>
                <a:latin typeface="Candara" pitchFamily="34" charset="0"/>
              </a:rPr>
              <a:t>V</a:t>
            </a:r>
            <a:r>
              <a:rPr lang="pt-BR" sz="22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ida </a:t>
            </a:r>
            <a:r>
              <a:rPr lang="pt-BR" sz="2200" b="1" dirty="0">
                <a:solidFill>
                  <a:schemeClr val="bg1"/>
                </a:solidFill>
                <a:effectLst/>
                <a:latin typeface="Candara" pitchFamily="34" charset="0"/>
              </a:rPr>
              <a:t>D</a:t>
            </a:r>
            <a:r>
              <a:rPr lang="pt-BR" sz="22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iária</a:t>
            </a:r>
            <a:endParaRPr lang="pt-BR" sz="2200" b="1" i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</a:t>
            </a:r>
            <a:r>
              <a:rPr lang="pt-BR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4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3648" y="2038196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Candara" pitchFamily="34" charset="0"/>
              </a:rPr>
              <a:t>E</a:t>
            </a:r>
            <a:r>
              <a:rPr lang="pt-BR" sz="4800" b="1" dirty="0" smtClean="0">
                <a:latin typeface="Candara" pitchFamily="34" charset="0"/>
              </a:rPr>
              <a:t>nsinar </a:t>
            </a:r>
            <a:r>
              <a:rPr lang="pt-BR" sz="4800" b="1" dirty="0">
                <a:latin typeface="Candara" pitchFamily="34" charset="0"/>
              </a:rPr>
              <a:t>significa </a:t>
            </a:r>
            <a:r>
              <a:rPr lang="pt-BR" sz="4800" b="1" dirty="0" smtClean="0">
                <a:latin typeface="Candara" pitchFamily="34" charset="0"/>
              </a:rPr>
              <a:t>estimular </a:t>
            </a:r>
            <a:r>
              <a:rPr lang="pt-BR" sz="4800" b="1" dirty="0">
                <a:latin typeface="Candara" pitchFamily="34" charset="0"/>
              </a:rPr>
              <a:t>o aluno a ser capaz </a:t>
            </a:r>
            <a:r>
              <a:rPr lang="pt-BR" sz="4800" b="1" dirty="0" smtClean="0">
                <a:latin typeface="Candara" pitchFamily="34" charset="0"/>
              </a:rPr>
              <a:t>de </a:t>
            </a:r>
            <a:r>
              <a:rPr lang="pt-BR" sz="4800" b="1" dirty="0">
                <a:latin typeface="Candara" pitchFamily="34" charset="0"/>
              </a:rPr>
              <a:t>aplicar na vida prática o que ele acaba de </a:t>
            </a:r>
            <a:r>
              <a:rPr lang="pt-BR" sz="4800" b="1" dirty="0" smtClean="0">
                <a:latin typeface="Candara" pitchFamily="34" charset="0"/>
              </a:rPr>
              <a:t>saber. </a:t>
            </a:r>
            <a:endParaRPr lang="pt-BR" sz="48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IMAGENS PARA SERMÕES\SLIDES POR TEMAS\Adoração\going vertical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14400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998841" y="4851157"/>
            <a:ext cx="8145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Trazer aplicações para a vida diária:</a:t>
            </a:r>
          </a:p>
          <a:p>
            <a:pPr algn="ctr"/>
            <a:r>
              <a:rPr lang="pt-BR" sz="2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- O grupo pode auxiliar na construção das aplicações.</a:t>
            </a:r>
            <a:endParaRPr lang="pt-BR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4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MAGENS PARA SERMÕES\SLIDES POR TEMAS\Adoração\thanksgiving woman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691680" y="2420888"/>
            <a:ext cx="6336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Não Utilizar </a:t>
            </a:r>
            <a:r>
              <a:rPr lang="pt-BR" sz="54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A</a:t>
            </a:r>
            <a:r>
              <a:rPr lang="pt-BR" sz="5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penas </a:t>
            </a:r>
            <a:r>
              <a:rPr lang="pt-BR" sz="54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E</a:t>
            </a:r>
            <a:r>
              <a:rPr lang="pt-BR" sz="5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xperiências </a:t>
            </a:r>
            <a:r>
              <a:rPr lang="pt-BR" sz="54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P</a:t>
            </a:r>
            <a:r>
              <a:rPr lang="pt-BR" sz="5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essoais</a:t>
            </a:r>
            <a:endParaRPr lang="pt-BR" sz="5400" b="1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5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MAGENS PARA SERMÕES\SLIDES POR TEMAS\Escolar\service 101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428413" y="1916832"/>
            <a:ext cx="71760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“O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ensino expositivo não cabe nas salas de aula em que todos interagem e participam ativamente da construção de </a:t>
            </a:r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ideias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, conceitos, sentimentos, </a:t>
            </a:r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valores” </a:t>
            </a:r>
            <a:r>
              <a:rPr lang="pt-BR" sz="32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(Maria  </a:t>
            </a:r>
            <a:r>
              <a:rPr lang="pt-BR" sz="3200" b="1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Mantoan</a:t>
            </a:r>
            <a:r>
              <a:rPr lang="pt-BR" sz="32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 </a:t>
            </a:r>
            <a:r>
              <a:rPr lang="pt-BR" sz="32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- Unicamp).</a:t>
            </a:r>
            <a:r>
              <a:rPr lang="pt-BR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  <a:p>
            <a:pPr algn="ctr"/>
            <a:endParaRPr lang="pt-BR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 rot="16200000">
            <a:off x="-2295181" y="352743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Falar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S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ozinho</a:t>
            </a:r>
            <a:endParaRPr lang="pt-BR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05331" y="6453336"/>
            <a:ext cx="4430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http://www.bancodeescola.com/turma.htm</a:t>
            </a:r>
          </a:p>
        </p:txBody>
      </p:sp>
    </p:spTree>
    <p:extLst>
      <p:ext uri="{BB962C8B-B14F-4D97-AF65-F5344CB8AC3E}">
        <p14:creationId xmlns:p14="http://schemas.microsoft.com/office/powerpoint/2010/main" val="4443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MAGENS PARA SERMÕES\SLIDES POR TEMAS\Escolar\scripture memorization 101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691680" y="1844824"/>
            <a:ext cx="6336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ndara" pitchFamily="34" charset="0"/>
              </a:rPr>
              <a:t>Não devemos transmitir uma ideia de que somos únicos referenciais.</a:t>
            </a:r>
            <a:endParaRPr lang="pt-BR" sz="5400" b="1" i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5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MAGENS PARA SERMÕES\SLIDES POR TEMAS\Adoração\together as one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763688" y="2204864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Não Fazer </a:t>
            </a:r>
            <a:r>
              <a:rPr lang="pt-BR" sz="5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P</a:t>
            </a:r>
            <a:r>
              <a:rPr lang="pt-BR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erguntas que Constranjam</a:t>
            </a:r>
            <a:endParaRPr lang="pt-BR" sz="54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6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6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 descr="http://www.sitedefotos.com.br/sitesfotos/2007/08/cor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4416" r="4775" b="16578"/>
          <a:stretch/>
        </p:blipFill>
        <p:spPr bwMode="auto">
          <a:xfrm>
            <a:off x="2116890" y="1772816"/>
            <a:ext cx="5767478" cy="359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428744" y="3949025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Não Fazer </a:t>
            </a:r>
            <a:r>
              <a:rPr lang="pt-BR" sz="2000" b="1" dirty="0">
                <a:solidFill>
                  <a:schemeClr val="bg1"/>
                </a:solidFill>
                <a:effectLst/>
                <a:latin typeface="Candara" pitchFamily="34" charset="0"/>
              </a:rPr>
              <a:t>P</a:t>
            </a:r>
            <a:r>
              <a:rPr lang="pt-BR" sz="20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erguntas que Constranjam</a:t>
            </a:r>
            <a:endParaRPr lang="pt-BR" sz="2000" b="1" i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D:\IMAGENS PARA SERMÕES\SLIDES POR TEMAS\Comunicados\clase para membreci¦üa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2858" y="2296612"/>
            <a:ext cx="7605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Diferenciar Essencial, Importante e Secundário</a:t>
            </a:r>
            <a:endParaRPr lang="pt-BR" sz="5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72072" y="777478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7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72072" y="54868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7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 descr="http://www.cm-sintra.pt/images%5CBank%5CAfogam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92" y="1563676"/>
            <a:ext cx="4934920" cy="402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 rot="16200000">
            <a:off x="-3086279" y="3985729"/>
            <a:ext cx="76056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Diferenciar Essencial, Importante e Secundário</a:t>
            </a:r>
            <a:endParaRPr lang="pt-BR" sz="17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6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72072" y="54868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7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 descr="http://www.cm-sintra.pt/images%5CBank%5CAfogam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704">
            <a:off x="1308424" y="2636912"/>
            <a:ext cx="2286692" cy="186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 rot="16200000">
            <a:off x="-3086279" y="3985729"/>
            <a:ext cx="76056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Diferenciar Essencial, Importante e Secundário</a:t>
            </a:r>
            <a:endParaRPr lang="pt-BR" sz="17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13636349"/>
              </p:ext>
            </p:extLst>
          </p:nvPr>
        </p:nvGraphicFramePr>
        <p:xfrm>
          <a:off x="3851920" y="1867997"/>
          <a:ext cx="5184576" cy="343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60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IMAGENS PARA SERMÕES\SLIDES POR TEMAS\Jovens\made to worship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00" y="-44624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259632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COMO MELHORAR A DINÂMICA DA REUNIÃO DE PEQUENOS GRUPOS</a:t>
            </a:r>
            <a:endParaRPr lang="pt-BR" sz="1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71600" y="437497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Candara" pitchFamily="34" charset="0"/>
              </a:rPr>
              <a:t>Dar uma Taref</a:t>
            </a:r>
            <a:r>
              <a:rPr lang="pt-BR" sz="3600" b="1" dirty="0" smtClean="0">
                <a:solidFill>
                  <a:srgbClr val="FFFF00"/>
                </a:solidFill>
                <a:latin typeface="Candara" pitchFamily="34" charset="0"/>
              </a:rPr>
              <a:t>a sobre o Tema</a:t>
            </a:r>
            <a:endParaRPr lang="pt-BR" sz="3600" b="1" i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CCC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8</a:t>
            </a:r>
            <a:endParaRPr lang="pt-BR" sz="5400" b="1" dirty="0">
              <a:solidFill>
                <a:srgbClr val="CCCC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IMAGENS PARA SERMÕES\SLIDES POR TEMAS\Escolar\Test of Faith, A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CCC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8</a:t>
            </a:r>
            <a:endParaRPr lang="pt-BR" sz="5400" b="1" dirty="0">
              <a:solidFill>
                <a:srgbClr val="CCCC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276447" y="1988840"/>
            <a:ext cx="7400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Atividades “práticas podem ajudar no desenvolvimento de conceitos científicos, além de permitir que os estudantes aprendam como abordar objetivamente o seu mundo e como desenvolver soluções para problemas” (LUNETTA, 1991). </a:t>
            </a:r>
          </a:p>
          <a:p>
            <a:pPr algn="ctr"/>
            <a:endParaRPr lang="pt-BR" sz="2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  <a:p>
            <a:pPr algn="ctr"/>
            <a:r>
              <a:rPr lang="pt-BR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Além</a:t>
            </a:r>
            <a:r>
              <a:rPr lang="pt-BR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 </a:t>
            </a:r>
            <a:r>
              <a:rPr lang="pt-BR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disso, as atividades práticas servem de estratégia e podem auxiliar o professor a retomar um</a:t>
            </a:r>
          </a:p>
          <a:p>
            <a:pPr algn="ctr"/>
            <a:r>
              <a:rPr lang="pt-BR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assunto já abordado, construindo com seus alunos uma nova visão sobre um mesmo tema. </a:t>
            </a:r>
            <a:endParaRPr lang="pt-BR" sz="2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396552" y="6505599"/>
            <a:ext cx="9721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/>
              <a:t>Adaptado de www.portal.fae.ufmg.br/</a:t>
            </a:r>
            <a:endParaRPr lang="pt-BR" sz="1400" b="1" dirty="0"/>
          </a:p>
        </p:txBody>
      </p:sp>
      <p:sp>
        <p:nvSpPr>
          <p:cNvPr id="14" name="CaixaDeTexto 13"/>
          <p:cNvSpPr txBox="1"/>
          <p:nvPr/>
        </p:nvSpPr>
        <p:spPr>
          <a:xfrm rot="16200000">
            <a:off x="-2449650" y="370222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ndara" pitchFamily="34" charset="0"/>
              </a:rPr>
              <a:t>Dar uma Tarefa sobre o Tema</a:t>
            </a:r>
            <a:endParaRPr lang="pt-BR" sz="24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IMAGENS PARA SERMÕES\SLIDES POR TEMAS\Ação de Graças\busybodies_t_no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131840" y="2852936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Passar do Horário</a:t>
            </a:r>
            <a:endParaRPr lang="pt-BR" sz="5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9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IMAGENS PARA SERMÕES\SLIDES POR TEMAS\Jovens\Identity Theft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449650" y="359943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Passar do Horário</a:t>
            </a:r>
            <a:endParaRPr lang="pt-BR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9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142858" y="2466762"/>
            <a:ext cx="7605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Pontualidade é uma marca pessoal...</a:t>
            </a:r>
            <a:endParaRPr lang="pt-BR" sz="5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MAGENS PARA SERMÕES\SLIDES POR TEMAS\Escolar\service 101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428413" y="1844824"/>
            <a:ext cx="7176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 aluno acostumou-se com uma escola burocratizada, que dá atenção demasiada à hierarquia, que prefere o professor no pedestal e o aluno só recebendo informações e conceitos.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 rot="16200000">
            <a:off x="-2295181" y="352743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Falar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S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ozinho</a:t>
            </a:r>
            <a:endParaRPr lang="pt-BR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05331" y="6453336"/>
            <a:ext cx="755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http://www.klick.com.br/conteudo/pagina/0,6313,PPR-168-783-168,00.html</a:t>
            </a:r>
          </a:p>
        </p:txBody>
      </p:sp>
    </p:spTree>
    <p:extLst>
      <p:ext uri="{BB962C8B-B14F-4D97-AF65-F5344CB8AC3E}">
        <p14:creationId xmlns:p14="http://schemas.microsoft.com/office/powerpoint/2010/main" val="6980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IMAGENS PARA SERMÕES\SLIDES POR TEMAS\Comunicados\fall back_t_nt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449650" y="359943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Passar do Horário</a:t>
            </a:r>
            <a:endParaRPr lang="pt-BR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9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115616" y="3743161"/>
            <a:ext cx="76056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 pontualidade é uma forma de mostrar respeito e consideração com o próximo, infelizmente, um hábito não muito comum entre a maioria das pessoas.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78619" y="6383069"/>
            <a:ext cx="6881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http://www.catho.com.br/jcs/inputer_view.phtml?id=2982</a:t>
            </a:r>
          </a:p>
        </p:txBody>
      </p:sp>
    </p:spTree>
    <p:extLst>
      <p:ext uri="{BB962C8B-B14F-4D97-AF65-F5344CB8AC3E}">
        <p14:creationId xmlns:p14="http://schemas.microsoft.com/office/powerpoint/2010/main" val="18675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IMAGENS PARA SERMÕES\SLIDES POR TEMAS\Comunicados\fall back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2449650" y="359943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Passar do Horário</a:t>
            </a:r>
            <a:endParaRPr lang="pt-BR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9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214866" y="1634024"/>
            <a:ext cx="7605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A pontualidade é uma </a:t>
            </a:r>
            <a:r>
              <a:rPr lang="pt-BR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consequência </a:t>
            </a:r>
            <a:r>
              <a:rPr lang="pt-BR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racional e </a:t>
            </a:r>
            <a:r>
              <a:rPr lang="pt-BR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administrada antecipadamente.</a:t>
            </a:r>
            <a:endParaRPr lang="pt-BR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578619" y="6383069"/>
            <a:ext cx="6881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http://www.catho.com.br/jcs/inputer_view.phtml?id=2982</a:t>
            </a:r>
          </a:p>
        </p:txBody>
      </p:sp>
    </p:spTree>
    <p:extLst>
      <p:ext uri="{BB962C8B-B14F-4D97-AF65-F5344CB8AC3E}">
        <p14:creationId xmlns:p14="http://schemas.microsoft.com/office/powerpoint/2010/main" val="7934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IMAGENS PARA SERMÕES\SLIDES POR TEMAS\Ação de Graças\welcome_thanksgiving_t_no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259632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COMO MELHORAR A DINÂMICA DA REUNIÃO DE PEQUENOS GRUPOS</a:t>
            </a:r>
            <a:endParaRPr lang="pt-BR" sz="1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627784" y="2300679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andara" pitchFamily="34" charset="0"/>
              </a:rPr>
              <a:t>Valorizar os relacionamentos</a:t>
            </a:r>
            <a:endParaRPr lang="pt-BR" sz="36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10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IMAGENS PARA SERMÕES\SLIDES POR TEMAS\Ação de Graças\give thanks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1456635" y="3738229"/>
            <a:ext cx="43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ndara" pitchFamily="34" charset="0"/>
              </a:rPr>
              <a:t>Valorizar os relacionamentos</a:t>
            </a:r>
            <a:endParaRPr lang="pt-BR" sz="24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10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47664" y="1830303"/>
            <a:ext cx="66967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Deus valoriza os relacionamentos a ponto de resumir a Lei e os mandamentos a dois: “amar a Deus sobre todas as coisas” e “amar ao próximo como a si mesmo” (</a:t>
            </a:r>
            <a:r>
              <a:rPr lang="pt-BR" sz="2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Mt</a:t>
            </a:r>
            <a:r>
              <a:rPr lang="pt-BR" sz="2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 22.35-40).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80785" y="6444044"/>
            <a:ext cx="816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http://acelula.wordpress.com/2009/01/22/a-importancia-dos-relacionamentos/</a:t>
            </a:r>
          </a:p>
        </p:txBody>
      </p:sp>
    </p:spTree>
    <p:extLst>
      <p:ext uri="{BB962C8B-B14F-4D97-AF65-F5344CB8AC3E}">
        <p14:creationId xmlns:p14="http://schemas.microsoft.com/office/powerpoint/2010/main" val="2731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IMAGENS PARA SERMÕES\SLIDES POR TEMAS\Ação de Graças\Faith Familie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1456635" y="3738229"/>
            <a:ext cx="43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ndara" pitchFamily="34" charset="0"/>
              </a:rPr>
              <a:t>Valorizar os relacionamentos</a:t>
            </a:r>
            <a:endParaRPr lang="pt-BR" sz="24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10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48036" y="4581128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O cristianismo não está baseado em rituais, mas em relacionamentos.</a:t>
            </a:r>
            <a:endParaRPr lang="pt-BR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80785" y="6444044"/>
            <a:ext cx="816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http://eucatastrofe.wordpress.com/2009/05/11/a-importancia-das-celulas/</a:t>
            </a:r>
          </a:p>
        </p:txBody>
      </p:sp>
    </p:spTree>
    <p:extLst>
      <p:ext uri="{BB962C8B-B14F-4D97-AF65-F5344CB8AC3E}">
        <p14:creationId xmlns:p14="http://schemas.microsoft.com/office/powerpoint/2010/main" val="1331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D:\IMAGENS PARA SERMÕES\SLIDES POR TEMAS\Comunicados\baby dedication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1456635" y="3738229"/>
            <a:ext cx="43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ndara" pitchFamily="34" charset="0"/>
              </a:rPr>
              <a:t>Valorizar os relacionamentos</a:t>
            </a:r>
            <a:endParaRPr lang="pt-BR" sz="24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10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98841" y="2204864"/>
            <a:ext cx="55893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“O </a:t>
            </a:r>
            <a:r>
              <a:rPr lang="pt-BR" sz="2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relacionamento nas </a:t>
            </a:r>
            <a:r>
              <a:rPr lang="pt-BR" sz="2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células </a:t>
            </a:r>
            <a:r>
              <a:rPr lang="pt-BR" sz="2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envolve uma aproximação intencional dos nossos irmãos na fé, para aprendermos a ser libertos deste processo de individualização</a:t>
            </a:r>
            <a:r>
              <a:rPr lang="pt-BR" sz="2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.” </a:t>
            </a:r>
          </a:p>
          <a:p>
            <a:pPr algn="ctr"/>
            <a:endParaRPr lang="pt-BR" sz="25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  <a:p>
            <a:pPr algn="ctr"/>
            <a:r>
              <a:rPr lang="pt-BR" sz="2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Um </a:t>
            </a:r>
            <a:r>
              <a:rPr lang="pt-BR" sz="2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antigo </a:t>
            </a:r>
            <a:r>
              <a:rPr lang="pt-BR" sz="2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“</a:t>
            </a:r>
            <a:r>
              <a:rPr lang="pt-BR" sz="2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Pessoas precisam de pessoas para serem pessoas”.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80785" y="6444044"/>
            <a:ext cx="816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http://acelula.wordpress.com/2009/01/22/a-importancia-dos-relacionamentos/</a:t>
            </a:r>
          </a:p>
        </p:txBody>
      </p:sp>
    </p:spTree>
    <p:extLst>
      <p:ext uri="{BB962C8B-B14F-4D97-AF65-F5344CB8AC3E}">
        <p14:creationId xmlns:p14="http://schemas.microsoft.com/office/powerpoint/2010/main" val="29662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D:\IMAGENS PARA SERMÕES\SLIDES POR TEMAS\Comunicados\fourth of july picnic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1456635" y="3738229"/>
            <a:ext cx="43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ndara" pitchFamily="34" charset="0"/>
              </a:rPr>
              <a:t>Valorizar os relacionamentos</a:t>
            </a:r>
            <a:endParaRPr lang="pt-BR" sz="24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10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14865" y="1843077"/>
            <a:ext cx="660587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“O </a:t>
            </a:r>
            <a:r>
              <a:rPr lang="pt-BR" sz="2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resultado deste relacionamento saudável, será que padrões do Reino de Deus serão, então, estabelecidos, pois o Espírito Santo de Deus, que habita em Seus filhos, lhes conduzirá na troca de experiências, para que os novos convertidos, impactados com o amor de Deus e os padrões de Seu Reino possam ter as suas vidas transformadas</a:t>
            </a:r>
            <a:r>
              <a:rPr lang="pt-BR" sz="2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.”</a:t>
            </a:r>
            <a:endParaRPr lang="pt-BR" sz="27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80785" y="6444044"/>
            <a:ext cx="816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http://acelula.wordpress.com/2009/01/22/a-importancia-dos-relacionamentos/</a:t>
            </a:r>
          </a:p>
        </p:txBody>
      </p:sp>
    </p:spTree>
    <p:extLst>
      <p:ext uri="{BB962C8B-B14F-4D97-AF65-F5344CB8AC3E}">
        <p14:creationId xmlns:p14="http://schemas.microsoft.com/office/powerpoint/2010/main" val="20546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IMAGENS PARA SERMÕES\SLIDES POR TEMAS\Comunicados\Life Skills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3328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“Não </a:t>
            </a:r>
            <a:r>
              <a:rPr lang="pt-BR" sz="37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temas, porque eu sou contigo; não te assombres, porque eu sou teu Deus; eu te fortaleço, e te ajudo, e te sustento com a destra da minha </a:t>
            </a:r>
            <a:r>
              <a:rPr lang="pt-BR" sz="3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justiça” (Isaías 41:10).</a:t>
            </a:r>
            <a:endParaRPr lang="pt-BR" sz="37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IMAGENS PARA SERMÕES\SLIDES POR TEMAS\Escolar\No Distinctions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-36512" y="4395117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atin typeface="Candara" pitchFamily="34" charset="0"/>
              </a:rPr>
              <a:t>COMO SE DÁ O APRENDIZADO</a:t>
            </a:r>
            <a:endParaRPr lang="pt-BR" sz="4800" b="1" i="1" dirty="0">
              <a:latin typeface="Candar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AGENS PARA SERMÕES\SLIDES POR TEMAS\Escolar\christianity in the classroom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7624" y="1883965"/>
            <a:ext cx="7427168" cy="363326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O processo de aprendizagem pode ser definido de forma sintética como o modo como os seres adquirem novos conhecimentos, desenvolvem competências e mudam o comportamento.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MAGENS PARA SERMÕES\SLIDES POR TEMAS\Escolar\service 101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403648" y="1771069"/>
            <a:ext cx="7176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A ideia </a:t>
            </a:r>
            <a:r>
              <a:rPr lang="pt-BR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de </a:t>
            </a:r>
            <a:r>
              <a:rPr lang="pt-BR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onisciência do professor. </a:t>
            </a:r>
          </a:p>
          <a:p>
            <a:pPr algn="ctr"/>
            <a:endParaRPr lang="pt-BR" sz="40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1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 rot="16200000">
            <a:off x="-2295181" y="352743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Não Falar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S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ozinho</a:t>
            </a:r>
            <a:endParaRPr lang="pt-BR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05331" y="6453336"/>
            <a:ext cx="755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http://www.klick.com.br/conteudo/pagina/0,6313,PPR-168-783-168,00.html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03648" y="38610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O aluno tem de aprender a aprender. Ele tem de participar.</a:t>
            </a:r>
          </a:p>
        </p:txBody>
      </p:sp>
    </p:spTree>
    <p:extLst>
      <p:ext uri="{BB962C8B-B14F-4D97-AF65-F5344CB8AC3E}">
        <p14:creationId xmlns:p14="http://schemas.microsoft.com/office/powerpoint/2010/main" val="26967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MAGENS PARA SERMÕES\SLIDES POR TEMAS\Escolar\church 101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15616" y="270892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itchFamily="34" charset="0"/>
              </a:rPr>
              <a:t>ALGUNS PONTOS IMPORTANTES</a:t>
            </a:r>
            <a:endParaRPr lang="pt-BR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MAGENS PARA SERMÕES\SLIDES POR TEMAS\Escolar\church 101_c_no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76447" y="1485359"/>
            <a:ext cx="74720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 MOTIVAÇÃO</a:t>
            </a:r>
          </a:p>
          <a:p>
            <a:pPr algn="ctr"/>
            <a:endParaRPr lang="pt-BR" sz="3200" b="1" dirty="0" smtClean="0">
              <a:effectLst>
                <a:glow rad="127000">
                  <a:schemeClr val="bg1"/>
                </a:glow>
              </a:effectLst>
              <a:latin typeface="Candara" pitchFamily="34" charset="0"/>
            </a:endParaRPr>
          </a:p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Aprende-se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melhor e mais depressa se houver interesse pelo assunto </a:t>
            </a:r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que se está estudando.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Motivado, um indivíduo possui uma atitude </a:t>
            </a:r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ativa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e empenhada no processo de aprendizagem e, por isso, aprende melhor. </a:t>
            </a:r>
          </a:p>
        </p:txBody>
      </p:sp>
    </p:spTree>
    <p:extLst>
      <p:ext uri="{BB962C8B-B14F-4D97-AF65-F5344CB8AC3E}">
        <p14:creationId xmlns:p14="http://schemas.microsoft.com/office/powerpoint/2010/main" val="17452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AGENS PARA SERMÕES\SLIDES POR TEMAS\Adoração\cost of discipleship th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87624" y="2242607"/>
            <a:ext cx="74720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OS CONHECIMENTOS ANTERIORES</a:t>
            </a:r>
          </a:p>
          <a:p>
            <a:pPr algn="ctr"/>
            <a:endParaRPr lang="pt-BR" sz="3200" b="1" dirty="0" smtClean="0">
              <a:effectLst>
                <a:glow rad="127000">
                  <a:schemeClr val="bg1"/>
                </a:glow>
              </a:effectLst>
              <a:latin typeface="Candara" pitchFamily="34" charset="0"/>
            </a:endParaRPr>
          </a:p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Os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conhecimentos anteriores que um indivíduo possui sobre um assunto podem condicionar a aprendizagem. </a:t>
            </a:r>
          </a:p>
        </p:txBody>
      </p:sp>
    </p:spTree>
    <p:extLst>
      <p:ext uri="{BB962C8B-B14F-4D97-AF65-F5344CB8AC3E}">
        <p14:creationId xmlns:p14="http://schemas.microsoft.com/office/powerpoint/2010/main" val="4134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AGENS PARA SERMÕES\SLIDES POR TEMAS\Adoração\blue stripes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21142528">
            <a:off x="1323363" y="2492072"/>
            <a:ext cx="74720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 QUANTIDADE DE INFORMAÇÃO</a:t>
            </a:r>
          </a:p>
          <a:p>
            <a:pPr algn="ctr"/>
            <a:endParaRPr lang="pt-BR" sz="3200" b="1" dirty="0" smtClean="0">
              <a:effectLst>
                <a:glow rad="127000">
                  <a:schemeClr val="bg1"/>
                </a:glow>
              </a:effectLst>
              <a:latin typeface="Candara" pitchFamily="34" charset="0"/>
            </a:endParaRPr>
          </a:p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possibilidade de o Homem aprender novas informações é limitada: </a:t>
            </a:r>
            <a:r>
              <a:rPr lang="pt-BR" sz="3200" b="1" dirty="0" err="1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nao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 é possível integrar grandes quantidades de informação ao mesmo tempo. </a:t>
            </a:r>
          </a:p>
        </p:txBody>
      </p:sp>
    </p:spTree>
    <p:extLst>
      <p:ext uri="{BB962C8B-B14F-4D97-AF65-F5344CB8AC3E}">
        <p14:creationId xmlns:p14="http://schemas.microsoft.com/office/powerpoint/2010/main" val="10958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MAGENS PARA SERMÕES\SLIDES POR TEMAS\Adoração\family meeting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23363" y="1845399"/>
            <a:ext cx="74720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A DIVERSIDADE DAS ATIVIDADES</a:t>
            </a:r>
          </a:p>
          <a:p>
            <a:pPr algn="ctr"/>
            <a:endParaRPr lang="pt-BR" sz="3200" b="1" dirty="0" smtClean="0">
              <a:effectLst>
                <a:glow rad="127000">
                  <a:schemeClr val="bg1"/>
                </a:glow>
              </a:effectLst>
              <a:latin typeface="Candara" pitchFamily="34" charset="0"/>
            </a:endParaRPr>
          </a:p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Quanto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mais diversificadas forem as abordagens a um tema, quanto mais diferenciadas as tarefas, maior é a motivação e a concentração e melhor decorre a aprendizagem.</a:t>
            </a:r>
          </a:p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  <a:latin typeface="Candara" pitchFamily="34" charset="0"/>
              </a:rPr>
              <a:t> </a:t>
            </a:r>
            <a:endParaRPr lang="pt-BR" sz="3200" b="1" dirty="0">
              <a:effectLst>
                <a:glow rad="127000">
                  <a:schemeClr val="bg1"/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MAGENS PARA SERMÕES\SLIDES POR TEMAS\Adoração\flourish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2006838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Candara" pitchFamily="34" charset="0"/>
              </a:rPr>
              <a:t>A PLANIFICAÇÃO E A ORGANIZAÇÃO</a:t>
            </a:r>
          </a:p>
          <a:p>
            <a:pPr algn="ctr"/>
            <a:endParaRPr lang="pt-BR" sz="3600" dirty="0" smtClean="0">
              <a:latin typeface="Candara" pitchFamily="34" charset="0"/>
            </a:endParaRPr>
          </a:p>
          <a:p>
            <a:pPr algn="ctr"/>
            <a:r>
              <a:rPr lang="pt-BR" sz="3600" b="1" dirty="0" smtClean="0">
                <a:latin typeface="Candara" pitchFamily="34" charset="0"/>
              </a:rPr>
              <a:t>É </a:t>
            </a:r>
            <a:r>
              <a:rPr lang="pt-BR" sz="3600" b="1" dirty="0">
                <a:latin typeface="Candara" pitchFamily="34" charset="0"/>
              </a:rPr>
              <a:t>necessário planificar</a:t>
            </a:r>
            <a:r>
              <a:rPr lang="pt-BR" sz="3600" b="1" dirty="0" smtClean="0">
                <a:latin typeface="Candara" pitchFamily="34" charset="0"/>
              </a:rPr>
              <a:t>, organizar </a:t>
            </a:r>
            <a:r>
              <a:rPr lang="pt-BR" sz="3600" b="1" dirty="0">
                <a:latin typeface="Candara" pitchFamily="34" charset="0"/>
              </a:rPr>
              <a:t>o </a:t>
            </a:r>
            <a:r>
              <a:rPr lang="pt-BR" sz="3600" b="1" dirty="0" smtClean="0">
                <a:latin typeface="Candara" pitchFamily="34" charset="0"/>
              </a:rPr>
              <a:t>trabalho por </a:t>
            </a:r>
            <a:r>
              <a:rPr lang="pt-BR" sz="3600" b="1" dirty="0">
                <a:latin typeface="Candara" pitchFamily="34" charset="0"/>
              </a:rPr>
              <a:t>etapas, e ir </a:t>
            </a:r>
            <a:endParaRPr lang="pt-BR" sz="3600" b="1" dirty="0" smtClean="0">
              <a:latin typeface="Candara" pitchFamily="34" charset="0"/>
            </a:endParaRPr>
          </a:p>
          <a:p>
            <a:pPr algn="ctr"/>
            <a:r>
              <a:rPr lang="pt-BR" sz="3600" b="1" dirty="0" smtClean="0">
                <a:latin typeface="Candara" pitchFamily="34" charset="0"/>
              </a:rPr>
              <a:t>avaliando os </a:t>
            </a:r>
            <a:r>
              <a:rPr lang="pt-BR" sz="3600" b="1" dirty="0">
                <a:latin typeface="Candara" pitchFamily="34" charset="0"/>
              </a:rPr>
              <a:t>resultados. </a:t>
            </a:r>
          </a:p>
        </p:txBody>
      </p:sp>
    </p:spTree>
    <p:extLst>
      <p:ext uri="{BB962C8B-B14F-4D97-AF65-F5344CB8AC3E}">
        <p14:creationId xmlns:p14="http://schemas.microsoft.com/office/powerpoint/2010/main" val="31983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MAGENS PARA SERMÕES\SLIDES POR TEMAS\Adoração\follow god's voic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1730419"/>
            <a:ext cx="74168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latin typeface="Candara" pitchFamily="34" charset="0"/>
              </a:rPr>
              <a:t>A COOPERAÇÃO</a:t>
            </a:r>
          </a:p>
          <a:p>
            <a:pPr algn="ctr"/>
            <a:endParaRPr lang="pt-BR" sz="4000" b="1" dirty="0" smtClean="0">
              <a:latin typeface="Candara" pitchFamily="34" charset="0"/>
            </a:endParaRPr>
          </a:p>
          <a:p>
            <a:pPr algn="ctr"/>
            <a:r>
              <a:rPr lang="pt-BR" sz="3200" b="1" dirty="0" smtClean="0">
                <a:latin typeface="Candara" pitchFamily="34" charset="0"/>
              </a:rPr>
              <a:t>A </a:t>
            </a:r>
            <a:r>
              <a:rPr lang="pt-BR" sz="3200" b="1" dirty="0">
                <a:latin typeface="Candara" pitchFamily="34" charset="0"/>
              </a:rPr>
              <a:t>aprendizagem cooperativa, ao implicar a </a:t>
            </a:r>
            <a:r>
              <a:rPr lang="pt-BR" sz="3200" b="1" dirty="0" smtClean="0">
                <a:latin typeface="Candara" pitchFamily="34" charset="0"/>
              </a:rPr>
              <a:t>interação </a:t>
            </a:r>
            <a:r>
              <a:rPr lang="pt-BR" sz="3200" b="1" dirty="0">
                <a:latin typeface="Candara" pitchFamily="34" charset="0"/>
              </a:rPr>
              <a:t>e a ajuda mútua, possibilita a resolução de problemas complexos de forma mais eficaz e elaborada</a:t>
            </a:r>
            <a:r>
              <a:rPr lang="pt-BR" sz="3200" b="1" dirty="0" smtClean="0">
                <a:latin typeface="Candara" pitchFamily="34" charset="0"/>
              </a:rPr>
              <a:t>.</a:t>
            </a:r>
            <a:endParaRPr lang="pt-BR" sz="32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IMAGENS PARA SERMÕES\SLIDES POR TEMAS\Escolar\No Distinction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37320" y="1844824"/>
            <a:ext cx="7427168" cy="363326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3000" b="1" dirty="0" smtClean="0">
                <a:latin typeface="Candara" pitchFamily="34" charset="0"/>
              </a:rPr>
              <a:t>APRENDIZAGEM POR MEIO DOS SENTIDOS</a:t>
            </a:r>
          </a:p>
          <a:p>
            <a:pPr>
              <a:buNone/>
            </a:pPr>
            <a:endParaRPr lang="pt-BR" sz="1600" b="1" dirty="0" smtClean="0">
              <a:latin typeface="Candara" pitchFamily="34" charset="0"/>
            </a:endParaRPr>
          </a:p>
          <a:p>
            <a:pPr>
              <a:buNone/>
            </a:pPr>
            <a:r>
              <a:rPr lang="pt-BR" sz="3000" b="1" dirty="0" smtClean="0">
                <a:latin typeface="Candara" pitchFamily="34" charset="0"/>
              </a:rPr>
              <a:t>Uma pesquisa revelou o que o aluno irá lembrar-se: </a:t>
            </a:r>
          </a:p>
          <a:p>
            <a:pPr lvl="1"/>
            <a:r>
              <a:rPr lang="pt-BR" sz="2600" b="1" dirty="0" smtClean="0">
                <a:latin typeface="Candara" pitchFamily="34" charset="0"/>
              </a:rPr>
              <a:t> Do que ouve: 10%</a:t>
            </a:r>
          </a:p>
          <a:p>
            <a:pPr lvl="1"/>
            <a:r>
              <a:rPr lang="pt-BR" sz="2600" b="1" dirty="0" smtClean="0">
                <a:latin typeface="Candara" pitchFamily="34" charset="0"/>
              </a:rPr>
              <a:t> Do que vê: 50%</a:t>
            </a:r>
          </a:p>
          <a:p>
            <a:pPr lvl="1"/>
            <a:r>
              <a:rPr lang="pt-BR" sz="2600" b="1" dirty="0" smtClean="0">
                <a:latin typeface="Candara" pitchFamily="34" charset="0"/>
              </a:rPr>
              <a:t> Do que fala: 70% </a:t>
            </a:r>
          </a:p>
          <a:p>
            <a:pPr lvl="1"/>
            <a:r>
              <a:rPr lang="pt-BR" sz="2600" b="1" dirty="0" smtClean="0">
                <a:latin typeface="Candara" pitchFamily="34" charset="0"/>
              </a:rPr>
              <a:t> Do que faz: 90%</a:t>
            </a:r>
          </a:p>
          <a:p>
            <a:endParaRPr lang="pt-BR" sz="3000" b="1" dirty="0"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IMAGENS PARA SERMÕES\SLIDES POR TEMAS\Escolar\No Distinctions_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31640" y="2085422"/>
            <a:ext cx="7239000" cy="2927754"/>
          </a:xfrm>
        </p:spPr>
        <p:txBody>
          <a:bodyPr>
            <a:noAutofit/>
          </a:bodyPr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Arial" charset="0"/>
              <a:buNone/>
            </a:pPr>
            <a:r>
              <a:rPr lang="pt-BR" sz="3600" b="1" i="1" dirty="0" smtClean="0">
                <a:latin typeface="Candara" pitchFamily="34" charset="0"/>
              </a:rPr>
              <a:t>“O que eu ouço eu esqueço,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Arial" charset="0"/>
              <a:buNone/>
            </a:pPr>
            <a:r>
              <a:rPr lang="pt-BR" sz="3600" b="1" i="1" dirty="0" smtClean="0">
                <a:latin typeface="Candara" pitchFamily="34" charset="0"/>
              </a:rPr>
              <a:t>O que eu vejo eu me lembro,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Arial" charset="0"/>
              <a:buNone/>
            </a:pPr>
            <a:r>
              <a:rPr lang="pt-BR" sz="3600" b="1" i="1" dirty="0" smtClean="0">
                <a:latin typeface="Candara" pitchFamily="34" charset="0"/>
              </a:rPr>
              <a:t>O que eu faço eu aprendo.”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Arial" charset="0"/>
              <a:buNone/>
            </a:pPr>
            <a:r>
              <a:rPr lang="pt-BR" sz="3600" b="1" i="1" dirty="0" smtClean="0">
                <a:latin typeface="Candara" pitchFamily="34" charset="0"/>
              </a:rPr>
              <a:t>(Provérbio Antigo)</a:t>
            </a:r>
          </a:p>
          <a:p>
            <a:pPr algn="ctr">
              <a:buNone/>
            </a:pPr>
            <a:endParaRPr lang="pt-BR" sz="3600" dirty="0">
              <a:latin typeface="Candar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IMAGENS PARA SERMÕES\SLIDES POR TEMAS\Escolar\No Distinctions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6896" y="1349896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TIPOS DE ALUNOS</a:t>
            </a:r>
            <a:endParaRPr lang="pt-BR" b="1" dirty="0">
              <a:latin typeface="Candara" pitchFamily="34" charset="0"/>
            </a:endParaRPr>
          </a:p>
        </p:txBody>
      </p:sp>
      <p:graphicFrame>
        <p:nvGraphicFramePr>
          <p:cNvPr id="16" name="Espaço Reservado para Conteúdo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928236"/>
              </p:ext>
            </p:extLst>
          </p:nvPr>
        </p:nvGraphicFramePr>
        <p:xfrm>
          <a:off x="1259632" y="2562504"/>
          <a:ext cx="7632848" cy="273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ângulo 3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MAGENS PARA SERMÕES\SLIDES POR TEMAS\Adoração\pink fellowship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619672" y="2649686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ndara" pitchFamily="34" charset="0"/>
              </a:rPr>
              <a:t>Ouvir as Pessoas</a:t>
            </a:r>
            <a:endParaRPr lang="pt-BR" sz="54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MAGENS PARA SERMÕES\SLIDES POR TEMAS\Escolar\whos your teacher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Espaço Reservado para Rodapé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400" smtClean="0">
                <a:solidFill>
                  <a:schemeClr val="bg2"/>
                </a:solidFill>
              </a:rPr>
              <a:t>Ministério da Criança-2002</a:t>
            </a:r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479EF-020F-4C7D-A27E-9F0EF8267185}" type="slidenum">
              <a:rPr lang="pt-BR" sz="1400" smtClean="0">
                <a:solidFill>
                  <a:schemeClr val="bg2"/>
                </a:solidFill>
              </a:rPr>
              <a:pPr eaLnBrk="1" hangingPunct="1"/>
              <a:t>60</a:t>
            </a:fld>
            <a:endParaRPr lang="pt-BR" sz="1400" smtClean="0">
              <a:solidFill>
                <a:schemeClr val="bg2"/>
              </a:solidFill>
            </a:endParaRPr>
          </a:p>
        </p:txBody>
      </p:sp>
      <p:sp>
        <p:nvSpPr>
          <p:cNvPr id="21508" name="WordArt 2"/>
          <p:cNvSpPr>
            <a:spLocks noChangeArrowheads="1" noChangeShapeType="1" noTextEdit="1"/>
          </p:cNvSpPr>
          <p:nvPr/>
        </p:nvSpPr>
        <p:spPr bwMode="auto">
          <a:xfrm>
            <a:off x="3131840" y="1273572"/>
            <a:ext cx="3719513" cy="10033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4800" b="1" kern="10" dirty="0" smtClean="0">
                <a:latin typeface="Candara" pitchFamily="34" charset="0"/>
              </a:rPr>
              <a:t>O IMAGINATIVO</a:t>
            </a:r>
            <a:endParaRPr lang="pt-BR" sz="4800" b="1" kern="10" dirty="0">
              <a:latin typeface="Candara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547664" y="3573016"/>
            <a:ext cx="7010400" cy="206210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200" b="1" dirty="0">
                <a:latin typeface="Candara" pitchFamily="34" charset="0"/>
              </a:rPr>
              <a:t>Se você não criar um modo para ele sentir que a vale a pena </a:t>
            </a:r>
            <a:r>
              <a:rPr lang="pt-BR" sz="3200" b="1" dirty="0" smtClean="0">
                <a:latin typeface="Candara" pitchFamily="34" charset="0"/>
              </a:rPr>
              <a:t>aprender, </a:t>
            </a:r>
            <a:r>
              <a:rPr lang="pt-BR" sz="3200" b="1" dirty="0">
                <a:latin typeface="Candara" pitchFamily="34" charset="0"/>
              </a:rPr>
              <a:t>buscará coisas que lhe interessam fazer e atrapalhará o seu ensino.</a:t>
            </a:r>
          </a:p>
        </p:txBody>
      </p:sp>
      <p:sp>
        <p:nvSpPr>
          <p:cNvPr id="21510" name="WordArt 4"/>
          <p:cNvSpPr>
            <a:spLocks noChangeArrowheads="1" noChangeShapeType="1" noTextEdit="1"/>
          </p:cNvSpPr>
          <p:nvPr/>
        </p:nvSpPr>
        <p:spPr bwMode="auto">
          <a:xfrm>
            <a:off x="1828750" y="2637284"/>
            <a:ext cx="6343650" cy="6477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3600" b="1" kern="10" dirty="0" smtClean="0">
                <a:latin typeface="Candara" pitchFamily="34" charset="0"/>
              </a:rPr>
              <a:t>Precisa de motivação</a:t>
            </a:r>
            <a:endParaRPr lang="pt-BR" sz="3600" b="1" kern="10" dirty="0">
              <a:latin typeface="Candar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MAGENS PARA SERMÕES\SLIDES POR TEMAS\Escolar\whos your teacher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479EF-020F-4C7D-A27E-9F0EF8267185}" type="slidenum">
              <a:rPr lang="pt-BR" sz="1400" smtClean="0">
                <a:solidFill>
                  <a:schemeClr val="bg2"/>
                </a:solidFill>
              </a:rPr>
              <a:pPr eaLnBrk="1" hangingPunct="1"/>
              <a:t>61</a:t>
            </a:fld>
            <a:endParaRPr lang="pt-BR" sz="1400" smtClean="0">
              <a:solidFill>
                <a:schemeClr val="bg2"/>
              </a:solidFill>
            </a:endParaRPr>
          </a:p>
        </p:txBody>
      </p:sp>
      <p:sp>
        <p:nvSpPr>
          <p:cNvPr id="21508" name="WordArt 2"/>
          <p:cNvSpPr>
            <a:spLocks noChangeArrowheads="1" noChangeShapeType="1" noTextEdit="1"/>
          </p:cNvSpPr>
          <p:nvPr/>
        </p:nvSpPr>
        <p:spPr bwMode="auto">
          <a:xfrm>
            <a:off x="3131840" y="1273572"/>
            <a:ext cx="3719513" cy="10033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4800" b="1" kern="10" dirty="0" smtClean="0">
                <a:latin typeface="Candara" pitchFamily="34" charset="0"/>
              </a:rPr>
              <a:t>O ANALÍTICO</a:t>
            </a:r>
            <a:endParaRPr lang="pt-BR" sz="4800" b="1" kern="10" dirty="0">
              <a:latin typeface="Candara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547664" y="3573016"/>
            <a:ext cx="7010400" cy="181588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 dirty="0">
                <a:latin typeface="Candara" pitchFamily="34" charset="0"/>
              </a:rPr>
              <a:t>Se você prefere ensinar através de experiências e não dá informações que satisfaçam seu desejo de conhecimento, ele não  estará interessado no ensino.</a:t>
            </a:r>
          </a:p>
        </p:txBody>
      </p:sp>
      <p:sp>
        <p:nvSpPr>
          <p:cNvPr id="21510" name="WordArt 4"/>
          <p:cNvSpPr>
            <a:spLocks noChangeArrowheads="1" noChangeShapeType="1" noTextEdit="1"/>
          </p:cNvSpPr>
          <p:nvPr/>
        </p:nvSpPr>
        <p:spPr bwMode="auto">
          <a:xfrm>
            <a:off x="1828750" y="2637284"/>
            <a:ext cx="6343650" cy="6477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3600" b="1" kern="10" dirty="0" smtClean="0">
                <a:latin typeface="Candara" pitchFamily="34" charset="0"/>
              </a:rPr>
              <a:t>Precisa de informação</a:t>
            </a:r>
            <a:endParaRPr lang="pt-BR" sz="3600" b="1" kern="10" dirty="0">
              <a:latin typeface="Candar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7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MAGENS PARA SERMÕES\SLIDES POR TEMAS\Escolar\whos your teacher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479EF-020F-4C7D-A27E-9F0EF8267185}" type="slidenum">
              <a:rPr lang="pt-BR" sz="1400" smtClean="0">
                <a:solidFill>
                  <a:schemeClr val="bg2"/>
                </a:solidFill>
              </a:rPr>
              <a:pPr eaLnBrk="1" hangingPunct="1"/>
              <a:t>62</a:t>
            </a:fld>
            <a:endParaRPr lang="pt-BR" sz="1400" smtClean="0">
              <a:solidFill>
                <a:schemeClr val="bg2"/>
              </a:solidFill>
            </a:endParaRPr>
          </a:p>
        </p:txBody>
      </p:sp>
      <p:sp>
        <p:nvSpPr>
          <p:cNvPr id="21508" name="WordArt 2"/>
          <p:cNvSpPr>
            <a:spLocks noChangeArrowheads="1" noChangeShapeType="1" noTextEdit="1"/>
          </p:cNvSpPr>
          <p:nvPr/>
        </p:nvSpPr>
        <p:spPr bwMode="auto">
          <a:xfrm>
            <a:off x="3131840" y="1273572"/>
            <a:ext cx="3719513" cy="10033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4800" b="1" kern="10" dirty="0" smtClean="0">
                <a:latin typeface="Candara" pitchFamily="34" charset="0"/>
              </a:rPr>
              <a:t>O SENSO COMUM</a:t>
            </a:r>
            <a:endParaRPr lang="pt-BR" sz="4800" b="1" kern="10" dirty="0">
              <a:latin typeface="Candara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547664" y="3573016"/>
            <a:ext cx="7010400" cy="181588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 dirty="0">
                <a:latin typeface="Candara" pitchFamily="34" charset="0"/>
              </a:rPr>
              <a:t>Se ele não encontra um motivo para aplicar em sua vida o novo conhecimento, não estará interessado no assunto pois acha que não tem nada a ver com ele. </a:t>
            </a:r>
          </a:p>
        </p:txBody>
      </p:sp>
      <p:sp>
        <p:nvSpPr>
          <p:cNvPr id="21510" name="WordArt 4"/>
          <p:cNvSpPr>
            <a:spLocks noChangeArrowheads="1" noChangeShapeType="1" noTextEdit="1"/>
          </p:cNvSpPr>
          <p:nvPr/>
        </p:nvSpPr>
        <p:spPr bwMode="auto">
          <a:xfrm>
            <a:off x="1828750" y="2637284"/>
            <a:ext cx="6343650" cy="6477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3600" b="1" kern="10" dirty="0" smtClean="0">
                <a:latin typeface="Candara" pitchFamily="34" charset="0"/>
              </a:rPr>
              <a:t>Precisa de experiência pessoal</a:t>
            </a:r>
            <a:endParaRPr lang="pt-BR" sz="3600" b="1" kern="10" dirty="0">
              <a:latin typeface="Candar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MAGENS PARA SERMÕES\SLIDES POR TEMAS\Escolar\whos your teacher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479EF-020F-4C7D-A27E-9F0EF8267185}" type="slidenum">
              <a:rPr lang="pt-BR" sz="1400" smtClean="0">
                <a:solidFill>
                  <a:schemeClr val="bg2"/>
                </a:solidFill>
              </a:rPr>
              <a:pPr eaLnBrk="1" hangingPunct="1"/>
              <a:t>63</a:t>
            </a:fld>
            <a:endParaRPr lang="pt-BR" sz="1400" smtClean="0">
              <a:solidFill>
                <a:schemeClr val="bg2"/>
              </a:solidFill>
            </a:endParaRPr>
          </a:p>
        </p:txBody>
      </p:sp>
      <p:sp>
        <p:nvSpPr>
          <p:cNvPr id="21508" name="WordArt 2"/>
          <p:cNvSpPr>
            <a:spLocks noChangeArrowheads="1" noChangeShapeType="1" noTextEdit="1"/>
          </p:cNvSpPr>
          <p:nvPr/>
        </p:nvSpPr>
        <p:spPr bwMode="auto">
          <a:xfrm>
            <a:off x="3131840" y="1273572"/>
            <a:ext cx="3719513" cy="10033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4800" b="1" kern="10" dirty="0" smtClean="0">
                <a:latin typeface="Candara" pitchFamily="34" charset="0"/>
              </a:rPr>
              <a:t>O DINÂMICO</a:t>
            </a:r>
            <a:endParaRPr lang="pt-BR" sz="4800" b="1" kern="10" dirty="0">
              <a:latin typeface="Candara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547664" y="3501008"/>
            <a:ext cx="7010400" cy="2246769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 dirty="0">
                <a:latin typeface="Candara" pitchFamily="34" charset="0"/>
              </a:rPr>
              <a:t>Se você não apresenta para ele a oportunidade de aplicar o novo conhecimento, ou deixá-lo criar algo interessante sobre o que está ensinando, ele não terá interesse sobre o </a:t>
            </a:r>
            <a:r>
              <a:rPr lang="pt-BR" sz="2800" b="1" dirty="0" smtClean="0">
                <a:latin typeface="Candara" pitchFamily="34" charset="0"/>
              </a:rPr>
              <a:t>assunto.</a:t>
            </a:r>
            <a:endParaRPr lang="pt-BR" sz="2800" b="1" dirty="0">
              <a:latin typeface="Candara" pitchFamily="34" charset="0"/>
            </a:endParaRPr>
          </a:p>
        </p:txBody>
      </p:sp>
      <p:sp>
        <p:nvSpPr>
          <p:cNvPr id="21510" name="WordArt 4"/>
          <p:cNvSpPr>
            <a:spLocks noChangeArrowheads="1" noChangeShapeType="1" noTextEdit="1"/>
          </p:cNvSpPr>
          <p:nvPr/>
        </p:nvSpPr>
        <p:spPr bwMode="auto">
          <a:xfrm>
            <a:off x="1828750" y="2637284"/>
            <a:ext cx="6343650" cy="6477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3600" b="1" kern="10" dirty="0" smtClean="0">
                <a:latin typeface="Candara" pitchFamily="34" charset="0"/>
              </a:rPr>
              <a:t>Precisa de prática</a:t>
            </a:r>
            <a:endParaRPr lang="pt-BR" sz="3600" b="1" kern="10" dirty="0">
              <a:latin typeface="Candar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IMAGENS PARA SERMÕES\SLIDES POR TEMAS\Escolar\No Distinctions_C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62C0AE-21C9-4408-81E7-2EDCAF4F4FE1}" type="slidenum">
              <a:rPr lang="pt-BR" sz="1400" smtClean="0">
                <a:solidFill>
                  <a:schemeClr val="bg2"/>
                </a:solidFill>
              </a:rPr>
              <a:pPr eaLnBrk="1" hangingPunct="1"/>
              <a:t>64</a:t>
            </a:fld>
            <a:endParaRPr lang="pt-BR" sz="1400" smtClean="0">
              <a:solidFill>
                <a:schemeClr val="bg2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280864" y="2507977"/>
            <a:ext cx="746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 b="1" dirty="0">
                <a:latin typeface="Candara" pitchFamily="34" charset="0"/>
              </a:rPr>
              <a:t>Conhecendo os quatro estilos de aprendizagem , o nosso desafio é ensinar de maneira que todos os nossos alunos aprendam.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IMAGENS PARA SERMÕES\SLIDES POR TEMAS\Escolar\No Distinctions_C_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2002890" y="2974346"/>
            <a:ext cx="5499405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-23813" y="476672"/>
            <a:ext cx="9167813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62C0AE-21C9-4408-81E7-2EDCAF4F4FE1}" type="slidenum">
              <a:rPr lang="pt-BR" sz="1400" smtClean="0">
                <a:solidFill>
                  <a:schemeClr val="bg2"/>
                </a:solidFill>
              </a:rPr>
              <a:pPr eaLnBrk="1" hangingPunct="1"/>
              <a:t>65</a:t>
            </a:fld>
            <a:endParaRPr lang="pt-BR" sz="1400" smtClean="0">
              <a:solidFill>
                <a:schemeClr val="bg2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5935218"/>
              </p:ext>
            </p:extLst>
          </p:nvPr>
        </p:nvGraphicFramePr>
        <p:xfrm>
          <a:off x="1070849" y="1268760"/>
          <a:ext cx="7965647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62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IMAGENS PARA SERMÕES\SLIDES POR TEMAS\Comunicados\Life Skills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3328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“Não </a:t>
            </a:r>
            <a:r>
              <a:rPr lang="pt-BR" sz="37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temas, porque eu sou contigo; não te assombres, porque eu sou teu Deus; eu te fortaleço, e te ajudo, e te sustento com a destra da minha </a:t>
            </a:r>
            <a:r>
              <a:rPr lang="pt-BR" sz="3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justiça” (Isaías 41:10).</a:t>
            </a:r>
            <a:endParaRPr lang="pt-BR" sz="37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AGENS PARA SERMÕES\SLIDES POR TEMAS\Séries\Relationships\whos your timothy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331640" y="220660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/>
                <a:latin typeface="Candara" pitchFamily="34" charset="0"/>
              </a:rPr>
              <a:t>As pessoas carecem de ser ouvidas!</a:t>
            </a:r>
            <a:endParaRPr lang="pt-BR" sz="3600" b="1" dirty="0">
              <a:effectLst/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  <p:pic>
        <p:nvPicPr>
          <p:cNvPr id="23554" name="Picture 2" descr="http://ocanal.files.wordpress.com/2009/11/bb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6" y="2132855"/>
            <a:ext cx="2256792" cy="169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ocanal.files.wordpress.com/2009/07/a-fazenda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74" y="1844824"/>
            <a:ext cx="1809062" cy="198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grupoaudienciadatv.files.wordpress.com/2009/08/no-lim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493227" cy="169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tvibopenews.files.wordpress.com/2009/11/ca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60" y="4005064"/>
            <a:ext cx="2239928" cy="167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rumosdamidia.files.wordpress.com/2009/06/fantastico_log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34580"/>
            <a:ext cx="2097320" cy="161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://www.tiagosantiago.com.br/imagens/vocedec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95" y="4154301"/>
            <a:ext cx="2517957" cy="136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AGENS PARA SERMÕES\SLIDES POR TEMAS\Séries\Relationships\whos your timothy_t_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5400000">
            <a:off x="-1354817" y="3622418"/>
            <a:ext cx="4203259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91680" y="476672"/>
            <a:ext cx="745232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77272"/>
            <a:ext cx="9144000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115616" y="64533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http://www.perspectivas.com.br/r6.htm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259632" y="184482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/>
                <a:latin typeface="Candara" pitchFamily="34" charset="0"/>
              </a:rPr>
              <a:t>"</a:t>
            </a:r>
            <a:r>
              <a:rPr lang="pt-BR" sz="3600" b="1" dirty="0" smtClean="0">
                <a:effectLst/>
                <a:latin typeface="Candara" pitchFamily="34" charset="0"/>
              </a:rPr>
              <a:t>Através </a:t>
            </a:r>
            <a:r>
              <a:rPr lang="pt-BR" sz="3600" b="1" dirty="0">
                <a:effectLst/>
                <a:latin typeface="Candara" pitchFamily="34" charset="0"/>
              </a:rPr>
              <a:t>da </a:t>
            </a:r>
            <a:r>
              <a:rPr lang="pt-BR" sz="3600" b="1" dirty="0" smtClean="0">
                <a:effectLst/>
                <a:latin typeface="Candara" pitchFamily="34" charset="0"/>
              </a:rPr>
              <a:t>história</a:t>
            </a:r>
            <a:r>
              <a:rPr lang="pt-BR" sz="3600" b="1" dirty="0">
                <a:effectLst/>
                <a:latin typeface="Candara" pitchFamily="34" charset="0"/>
              </a:rPr>
              <a:t>, </a:t>
            </a:r>
            <a:r>
              <a:rPr lang="pt-BR" sz="3600" b="1" dirty="0" smtClean="0">
                <a:effectLst/>
                <a:latin typeface="Candara" pitchFamily="34" charset="0"/>
              </a:rPr>
              <a:t>inumeráveis </a:t>
            </a:r>
            <a:r>
              <a:rPr lang="pt-BR" sz="3600" b="1" dirty="0">
                <a:effectLst/>
                <a:latin typeface="Candara" pitchFamily="34" charset="0"/>
              </a:rPr>
              <a:t>vezes ouvir tem sido a </a:t>
            </a:r>
            <a:r>
              <a:rPr lang="pt-BR" sz="3600" b="1" dirty="0" smtClean="0">
                <a:effectLst/>
                <a:latin typeface="Candara" pitchFamily="34" charset="0"/>
              </a:rPr>
              <a:t>única </a:t>
            </a:r>
            <a:r>
              <a:rPr lang="pt-BR" sz="3600" b="1" dirty="0">
                <a:effectLst/>
                <a:latin typeface="Candara" pitchFamily="34" charset="0"/>
              </a:rPr>
              <a:t>maneira de aprender </a:t>
            </a:r>
            <a:r>
              <a:rPr lang="pt-BR" sz="3600" b="1" dirty="0" smtClean="0">
                <a:effectLst/>
                <a:latin typeface="Candara" pitchFamily="34" charset="0"/>
              </a:rPr>
              <a:t>.”</a:t>
            </a:r>
            <a:endParaRPr lang="pt-BR" sz="3600" b="1" dirty="0">
              <a:effectLst/>
              <a:latin typeface="Candar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72072" y="47667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ndara" pitchFamily="34" charset="0"/>
              </a:rPr>
              <a:t>DICA 2</a:t>
            </a:r>
            <a:endParaRPr lang="pt-BR" sz="5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ndar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0" t="39177" r="27977" b="31353"/>
          <a:stretch/>
        </p:blipFill>
        <p:spPr bwMode="auto">
          <a:xfrm>
            <a:off x="179512" y="188640"/>
            <a:ext cx="2193871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2305634" y="363021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/>
                <a:latin typeface="Candara" pitchFamily="34" charset="0"/>
              </a:rPr>
              <a:t>Ouvir as Pessoas</a:t>
            </a:r>
            <a:endParaRPr lang="pt-BR" sz="2400" b="1" dirty="0">
              <a:solidFill>
                <a:schemeClr val="bg1"/>
              </a:solidFill>
              <a:effectLst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1705</Words>
  <Application>Microsoft Office PowerPoint</Application>
  <PresentationFormat>Apresentação na tela (4:3)</PresentationFormat>
  <Paragraphs>262</Paragraphs>
  <Slides>66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6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DE ALUNOS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Henilson Erthal</dc:creator>
  <cp:lastModifiedBy>Henilson Erthal</cp:lastModifiedBy>
  <cp:revision>42</cp:revision>
  <dcterms:created xsi:type="dcterms:W3CDTF">2010-06-17T10:39:29Z</dcterms:created>
  <dcterms:modified xsi:type="dcterms:W3CDTF">2010-06-19T19:20:41Z</dcterms:modified>
</cp:coreProperties>
</file>