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2" d="100"/>
          <a:sy n="82" d="100"/>
        </p:scale>
        <p:origin x="12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CE2671-F2C4-4EFB-81ED-0B31AD2A1B6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76391F-99B6-4433-9A26-7980CC8A07F2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6D6C6-62E6-4E76-8681-5B3E6165F9A5}" type="slidenum">
              <a:rPr lang="en-US"/>
              <a:pPr/>
              <a:t>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6D6C6-62E6-4E76-8681-5B3E6165F9A5}" type="slidenum">
              <a:rPr lang="en-US"/>
              <a:pPr/>
              <a:t>3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6D6C6-62E6-4E76-8681-5B3E6165F9A5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6D6C6-62E6-4E76-8681-5B3E6165F9A5}" type="slidenum">
              <a:rPr lang="en-US"/>
              <a:pPr/>
              <a:t>5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6D6C6-62E6-4E76-8681-5B3E6165F9A5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6D6C6-62E6-4E76-8681-5B3E6165F9A5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7" name="Picture 11" descr="Redstripes1.jpg                                                00005BC9Macintosh HD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9200" y="2667000"/>
            <a:ext cx="7239000" cy="1143000"/>
          </a:xfrm>
        </p:spPr>
        <p:txBody>
          <a:bodyPr/>
          <a:lstStyle>
            <a:lvl1pPr>
              <a:defRPr sz="4200">
                <a:solidFill>
                  <a:schemeClr val="bg2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66825" y="3527425"/>
            <a:ext cx="5410200" cy="457200"/>
          </a:xfrm>
        </p:spPr>
        <p:txBody>
          <a:bodyPr/>
          <a:lstStyle>
            <a:lvl1pPr marL="0" indent="0">
              <a:buFontTx/>
              <a:buNone/>
              <a:defRPr sz="1700">
                <a:solidFill>
                  <a:schemeClr val="accent2"/>
                </a:solidFill>
              </a:defRPr>
            </a:lvl1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64338" y="990600"/>
            <a:ext cx="1693862" cy="51816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77988" y="990600"/>
            <a:ext cx="4933950" cy="51816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743200" y="1905000"/>
            <a:ext cx="2781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6900" y="1905000"/>
            <a:ext cx="2781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Redstripes2.jpg                                                00005BC9Macintosh HD                   ABA78158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096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B35530B0-8704-4144-8BDD-C6E763D66694}" type="slidenum">
              <a:rPr lang="en-US" sz="1800">
                <a:latin typeface="Verdana" charset="0"/>
              </a:rPr>
              <a:pPr algn="r"/>
              <a:t>‹nº›</a:t>
            </a:fld>
            <a:endParaRPr lang="en-US" sz="14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7988" y="990600"/>
            <a:ext cx="541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0" y="1905000"/>
            <a:ext cx="5715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&gt;"/>
        <a:defRPr sz="21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20000"/>
        <a:buChar char=" "/>
        <a:defRPr sz="1500">
          <a:solidFill>
            <a:schemeClr val="tx1"/>
          </a:solidFill>
          <a:latin typeface="Times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5000"/>
        <a:buChar char="•"/>
        <a:defRPr sz="16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&gt;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1928802"/>
            <a:ext cx="7600976" cy="1143000"/>
          </a:xfrm>
        </p:spPr>
        <p:txBody>
          <a:bodyPr/>
          <a:lstStyle/>
          <a:p>
            <a:r>
              <a:rPr lang="pt-BR" sz="8000" dirty="0"/>
              <a:t>Comunidade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4414" y="3071810"/>
            <a:ext cx="5376877" cy="1973278"/>
          </a:xfrm>
        </p:spPr>
        <p:txBody>
          <a:bodyPr/>
          <a:lstStyle/>
          <a:p>
            <a:r>
              <a:rPr lang="pt-BR" sz="3200" b="1" dirty="0">
                <a:effectLst>
                  <a:glow rad="63500">
                    <a:schemeClr val="bg2">
                      <a:alpha val="40000"/>
                    </a:schemeClr>
                  </a:glow>
                </a:effectLst>
              </a:rPr>
              <a:t>Tipos de indivíduos</a:t>
            </a:r>
          </a:p>
          <a:p>
            <a:r>
              <a:rPr lang="pt-BR" sz="3200" b="1" dirty="0">
                <a:effectLst>
                  <a:glow rad="63500">
                    <a:schemeClr val="bg2">
                      <a:alpha val="40000"/>
                    </a:schemeClr>
                  </a:glow>
                </a:effectLst>
              </a:rPr>
              <a:t>Qualidades</a:t>
            </a:r>
          </a:p>
          <a:p>
            <a:r>
              <a:rPr lang="pt-BR" sz="3200" b="1" dirty="0">
                <a:effectLst>
                  <a:glow rad="63500">
                    <a:schemeClr val="bg2">
                      <a:alpha val="40000"/>
                    </a:schemeClr>
                  </a:glow>
                </a:effectLst>
              </a:rPr>
              <a:t>Perguntas</a:t>
            </a:r>
            <a:endParaRPr lang="en-US" sz="3200" b="1" dirty="0">
              <a:effectLst>
                <a:glow rad="63500">
                  <a:schemeClr val="bg2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501122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pt-BR" sz="3600" dirty="0">
                <a:effectLst>
                  <a:glow rad="101600">
                    <a:schemeClr val="bg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tipos de indivíduos em uma comunidade</a:t>
            </a:r>
            <a:endParaRPr lang="en-US" sz="4000" dirty="0">
              <a:effectLst>
                <a:glow rad="101600">
                  <a:schemeClr val="bg2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57224" y="1643050"/>
            <a:ext cx="75009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 CONECTADOS</a:t>
            </a:r>
            <a:b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Indivíduo que quando a notícia chega ao grupo ele já sabia.</a:t>
            </a:r>
          </a:p>
          <a:p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</a:p>
          <a:p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ENTURMADOS</a:t>
            </a:r>
            <a:b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Aquele que só faz algo se for grande o número.</a:t>
            </a:r>
          </a:p>
          <a:p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</a:p>
          <a:p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ISOLADOS</a:t>
            </a:r>
            <a:b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Aquele que não se acha capaz de nada e fica sempre nos cantos.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501122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pt-BR" sz="3600" dirty="0">
                <a:effectLst>
                  <a:glow rad="101600">
                    <a:schemeClr val="bg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tipos de indivíduos em uma comunidade</a:t>
            </a:r>
            <a:endParaRPr lang="en-US" sz="4000" dirty="0">
              <a:effectLst>
                <a:glow rad="101600">
                  <a:schemeClr val="bg2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57224" y="2000240"/>
            <a:ext cx="75009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OPORTUNISTAS</a:t>
            </a:r>
            <a:b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Sempre buscando um jeitinho de emprestar algo de você.</a:t>
            </a:r>
          </a:p>
          <a:p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</a:p>
          <a:p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 LEAL</a:t>
            </a:r>
            <a:b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Aquele que lhe passa confiança até mesmo no sorrir.</a:t>
            </a:r>
          </a:p>
          <a:p>
            <a:endParaRPr lang="pt-B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bg2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501122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pt-BR" sz="3600" dirty="0">
                <a:effectLst>
                  <a:glow rad="101600">
                    <a:schemeClr val="bg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qualidades que devemos cultivar em uma comunidade</a:t>
            </a:r>
            <a:endParaRPr lang="en-US" sz="4000" dirty="0">
              <a:effectLst>
                <a:glow rad="101600">
                  <a:schemeClr val="bg2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57224" y="1643050"/>
            <a:ext cx="75009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 SINCERIDADE</a:t>
            </a:r>
            <a:b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Usar palavras certas, sem falsidade.</a:t>
            </a:r>
          </a:p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</a:p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CORTESIA</a:t>
            </a:r>
            <a:b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Tratar as pessoas de maneira cortês.</a:t>
            </a:r>
          </a:p>
          <a:p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bg2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501122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pt-BR" sz="3600" dirty="0">
                <a:effectLst>
                  <a:glow rad="101600">
                    <a:schemeClr val="bg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qualidades que devemos cultivar em uma comunidade</a:t>
            </a:r>
            <a:endParaRPr lang="en-US" sz="4000" dirty="0">
              <a:effectLst>
                <a:glow rad="101600">
                  <a:schemeClr val="bg2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57224" y="1643050"/>
            <a:ext cx="75009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SIGILO</a:t>
            </a:r>
            <a:b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Guardar segredo.</a:t>
            </a:r>
          </a:p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</a:p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HUMILDADE</a:t>
            </a:r>
            <a:b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Sentir-se igual ao próximo.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501122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pt-BR" sz="3600" dirty="0">
                <a:effectLst>
                  <a:glow rad="101600">
                    <a:schemeClr val="bg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Perguntas que podem ser feitas em comunidade</a:t>
            </a:r>
            <a:endParaRPr lang="en-US" sz="4000" dirty="0">
              <a:effectLst>
                <a:glow rad="101600">
                  <a:schemeClr val="bg2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57224" y="1643050"/>
            <a:ext cx="75009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ORAÇÃO</a:t>
            </a:r>
            <a:b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Experiência com Deus.</a:t>
            </a:r>
          </a:p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</a:p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SANTIFICAÇÃO</a:t>
            </a:r>
            <a:b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inimigo tem lhe tentado muitas vezes?</a:t>
            </a:r>
          </a:p>
          <a:p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bg2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ESPÍRITO SANTO</a:t>
            </a:r>
            <a:b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Como está os frutos?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501122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pt-BR" sz="3600" dirty="0">
                <a:effectLst>
                  <a:glow rad="101600">
                    <a:schemeClr val="bg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Perguntas que podem ser feitas em comunidade</a:t>
            </a:r>
            <a:endParaRPr lang="en-US" sz="4000" dirty="0">
              <a:effectLst>
                <a:glow rad="101600">
                  <a:schemeClr val="bg2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57224" y="1643050"/>
            <a:ext cx="75009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SERVIÇO</a:t>
            </a:r>
          </a:p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Oportunidades de servir a outras pessoas.</a:t>
            </a:r>
          </a:p>
          <a:p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</a:p>
        </p:txBody>
      </p:sp>
      <p:pic>
        <p:nvPicPr>
          <p:cNvPr id="43010" name="Picture 2" descr="http://www.prospin.com.br/images/product/G/h4895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429000"/>
            <a:ext cx="2857500" cy="316230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V1_06_redgraph">
  <a:themeElements>
    <a:clrScheme name="">
      <a:dk1>
        <a:srgbClr val="FFFFFF"/>
      </a:dk1>
      <a:lt1>
        <a:srgbClr val="FFFFFF"/>
      </a:lt1>
      <a:dk2>
        <a:srgbClr val="FFFF00"/>
      </a:dk2>
      <a:lt2>
        <a:srgbClr val="000000"/>
      </a:lt2>
      <a:accent1>
        <a:srgbClr val="4D4D4D"/>
      </a:accent1>
      <a:accent2>
        <a:srgbClr val="FF3300"/>
      </a:accent2>
      <a:accent3>
        <a:srgbClr val="FFFFFF"/>
      </a:accent3>
      <a:accent4>
        <a:srgbClr val="DADADA"/>
      </a:accent4>
      <a:accent5>
        <a:srgbClr val="B2B2B2"/>
      </a:accent5>
      <a:accent6>
        <a:srgbClr val="E72D00"/>
      </a:accent6>
      <a:hlink>
        <a:srgbClr val="FF0000"/>
      </a:hlink>
      <a:folHlink>
        <a:srgbClr val="FF6600"/>
      </a:folHlink>
    </a:clrScheme>
    <a:fontScheme name="Tema do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V1_06_redgraph</Template>
  <TotalTime>37</TotalTime>
  <Words>210</Words>
  <Application>Microsoft Office PowerPoint</Application>
  <PresentationFormat>Apresentação na tela (4:3)</PresentationFormat>
  <Paragraphs>38</Paragraphs>
  <Slides>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Times</vt:lpstr>
      <vt:lpstr>Verdana</vt:lpstr>
      <vt:lpstr>V1_06_redgraph</vt:lpstr>
      <vt:lpstr>Comunidade</vt:lpstr>
      <vt:lpstr>5 tipos de indivíduos em uma comunidade</vt:lpstr>
      <vt:lpstr>5 tipos de indivíduos em uma comunidade</vt:lpstr>
      <vt:lpstr>4 qualidades que devemos cultivar em uma comunidade</vt:lpstr>
      <vt:lpstr>4 qualidades que devemos cultivar em uma comunidade</vt:lpstr>
      <vt:lpstr>Perguntas que podem ser feitas em comunidade</vt:lpstr>
      <vt:lpstr>Perguntas que podem ser feitas em comunidade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Analysis</dc:title>
  <dc:creator>Jean Quenehen</dc:creator>
  <cp:lastModifiedBy>Jean Quenehen</cp:lastModifiedBy>
  <cp:revision>6</cp:revision>
  <dcterms:created xsi:type="dcterms:W3CDTF">2008-09-11T20:07:17Z</dcterms:created>
  <dcterms:modified xsi:type="dcterms:W3CDTF">2023-08-23T22:35:05Z</dcterms:modified>
</cp:coreProperties>
</file>