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59" r:id="rId6"/>
    <p:sldId id="261" r:id="rId7"/>
    <p:sldId id="262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39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3B27FD3-64C5-41FE-BD35-16C61CD2E71A}" type="datetimeFigureOut">
              <a:rPr lang="pt-BR" smtClean="0"/>
              <a:pPr/>
              <a:t>17/06/2014</a:t>
            </a:fld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6F778EF-4F95-48BB-A215-D32185068DD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5400" dirty="0" smtClean="0"/>
              <a:t>Dicas para resolver problemas comuns do </a:t>
            </a:r>
            <a:r>
              <a:rPr lang="pt-BR" sz="5400" dirty="0" smtClean="0"/>
              <a:t>PEQUENO GRUPO</a:t>
            </a: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“sabe tudo”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Confronte individualmente</a:t>
            </a:r>
          </a:p>
          <a:p>
            <a:endParaRPr lang="pt-BR" dirty="0" smtClean="0"/>
          </a:p>
          <a:p>
            <a:r>
              <a:rPr lang="pt-BR" dirty="0" smtClean="0"/>
              <a:t>Descubra o que leva essa pessoa a ser assim</a:t>
            </a:r>
          </a:p>
          <a:p>
            <a:endParaRPr lang="pt-BR" dirty="0" smtClean="0"/>
          </a:p>
          <a:p>
            <a:r>
              <a:rPr lang="pt-BR" dirty="0" smtClean="0"/>
              <a:t>Peça para ele expressar seus sentimentos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membro que tem seu próprio propósito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Reafirme publicamente o pacto do grupo</a:t>
            </a:r>
          </a:p>
          <a:p>
            <a:endParaRPr lang="pt-BR" dirty="0" smtClean="0"/>
          </a:p>
          <a:p>
            <a:r>
              <a:rPr lang="pt-BR" dirty="0" smtClean="0"/>
              <a:t>Mostre os objetivos do grupo</a:t>
            </a:r>
          </a:p>
          <a:p>
            <a:endParaRPr lang="pt-BR" dirty="0" smtClean="0"/>
          </a:p>
          <a:p>
            <a:r>
              <a:rPr lang="pt-BR" dirty="0" smtClean="0"/>
              <a:t>Reapresente esses objetivos e valores sempre que precisar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 membro que tem seu próprio propósito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Confronte individualmente</a:t>
            </a:r>
          </a:p>
          <a:p>
            <a:endParaRPr lang="pt-BR" dirty="0" smtClean="0"/>
          </a:p>
          <a:p>
            <a:r>
              <a:rPr lang="pt-BR" dirty="0" smtClean="0"/>
              <a:t>Sugira que essa pessoa trabalhe com os outros membros</a:t>
            </a:r>
          </a:p>
          <a:p>
            <a:endParaRPr lang="pt-BR" dirty="0" smtClean="0"/>
          </a:p>
          <a:p>
            <a:r>
              <a:rPr lang="pt-BR" dirty="0" smtClean="0"/>
              <a:t>Mostre a ela o problema de manter sua postura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Discussões superficiais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Melhore suas perguntas</a:t>
            </a:r>
          </a:p>
          <a:p>
            <a:endParaRPr lang="pt-BR" dirty="0" smtClean="0"/>
          </a:p>
          <a:p>
            <a:r>
              <a:rPr lang="pt-BR" dirty="0" smtClean="0"/>
              <a:t>Faça perguntas e aplicações específicas</a:t>
            </a:r>
          </a:p>
          <a:p>
            <a:endParaRPr lang="pt-BR" dirty="0" smtClean="0"/>
          </a:p>
          <a:p>
            <a:r>
              <a:rPr lang="pt-BR" dirty="0" smtClean="0"/>
              <a:t>Lance desafios sobre o assunto</a:t>
            </a:r>
          </a:p>
          <a:p>
            <a:endParaRPr lang="pt-BR" dirty="0" smtClean="0"/>
          </a:p>
          <a:p>
            <a:r>
              <a:rPr lang="pt-BR" dirty="0" smtClean="0"/>
              <a:t>Faça perguntas buscando o sentimento das pessoas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Discussões superficiais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 um ambiente seguro</a:t>
            </a:r>
          </a:p>
          <a:p>
            <a:endParaRPr lang="pt-BR" dirty="0" smtClean="0"/>
          </a:p>
          <a:p>
            <a:r>
              <a:rPr lang="pt-BR" dirty="0" smtClean="0"/>
              <a:t>Reafirme a confidencialidade da reunião</a:t>
            </a:r>
          </a:p>
          <a:p>
            <a:endParaRPr lang="pt-BR" dirty="0" smtClean="0"/>
          </a:p>
          <a:p>
            <a:r>
              <a:rPr lang="pt-BR" dirty="0" smtClean="0"/>
              <a:t>Não faça perguntas difíceis, e pergunte isso aos membros em particular e </a:t>
            </a:r>
            <a:r>
              <a:rPr lang="pt-BR" smtClean="0"/>
              <a:t>periódicamente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4800" dirty="0" smtClean="0"/>
              <a:t>Quando um problema surge, o líder deve buscar o bem do indivíduo e do grupo, simultaneamente.</a:t>
            </a: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Problemas comuns: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 Membro que fala demais</a:t>
            </a:r>
          </a:p>
          <a:p>
            <a:endParaRPr lang="pt-BR" dirty="0" smtClean="0"/>
          </a:p>
          <a:p>
            <a:r>
              <a:rPr lang="pt-BR" dirty="0" smtClean="0"/>
              <a:t>2 Membro que sabe tudo</a:t>
            </a:r>
          </a:p>
          <a:p>
            <a:endParaRPr lang="pt-BR" dirty="0" smtClean="0"/>
          </a:p>
          <a:p>
            <a:r>
              <a:rPr lang="pt-BR" dirty="0" smtClean="0"/>
              <a:t>3 Membro que tem seu próprio propósito</a:t>
            </a:r>
          </a:p>
          <a:p>
            <a:endParaRPr lang="pt-BR" dirty="0" smtClean="0"/>
          </a:p>
          <a:p>
            <a:r>
              <a:rPr lang="pt-BR" dirty="0" smtClean="0"/>
              <a:t>4 Discussões superficiais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fala demais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Não gosta de silêncio, tem medo da descoberta interior.</a:t>
            </a:r>
          </a:p>
          <a:p>
            <a:endParaRPr lang="pt-BR" dirty="0" smtClean="0"/>
          </a:p>
          <a:p>
            <a:r>
              <a:rPr lang="pt-BR" dirty="0" smtClean="0"/>
              <a:t>O QUE FAZER?</a:t>
            </a:r>
          </a:p>
          <a:p>
            <a:endParaRPr lang="pt-BR" dirty="0" smtClean="0"/>
          </a:p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Estabeleça regras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fala demais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Só pode falar depois que todos falarem</a:t>
            </a:r>
          </a:p>
          <a:p>
            <a:endParaRPr lang="pt-BR" dirty="0" smtClean="0"/>
          </a:p>
          <a:p>
            <a:r>
              <a:rPr lang="pt-BR" dirty="0" smtClean="0"/>
              <a:t>Não pode interromper</a:t>
            </a:r>
          </a:p>
          <a:p>
            <a:endParaRPr lang="pt-BR" dirty="0" smtClean="0"/>
          </a:p>
          <a:p>
            <a:r>
              <a:rPr lang="pt-BR" dirty="0" smtClean="0"/>
              <a:t>Um objeto para quem está falando</a:t>
            </a:r>
          </a:p>
          <a:p>
            <a:endParaRPr lang="pt-BR" dirty="0" smtClean="0"/>
          </a:p>
          <a:p>
            <a:r>
              <a:rPr lang="pt-BR" dirty="0" smtClean="0"/>
              <a:t>Interromper o falador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fala demais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Confronte individualmente</a:t>
            </a:r>
          </a:p>
          <a:p>
            <a:endParaRPr lang="pt-BR" dirty="0" smtClean="0"/>
          </a:p>
          <a:p>
            <a:r>
              <a:rPr lang="pt-BR" dirty="0" smtClean="0"/>
              <a:t>Procure saber qual é a necessidade que o faz falar</a:t>
            </a:r>
          </a:p>
          <a:p>
            <a:endParaRPr lang="pt-BR" dirty="0" smtClean="0"/>
          </a:p>
          <a:p>
            <a:r>
              <a:rPr lang="pt-BR" dirty="0" smtClean="0"/>
              <a:t>Pedir a ajuda dele para fazer os outros participarem da conversa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“sabe tudo”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Tira a segurança dos outros participantes</a:t>
            </a:r>
          </a:p>
          <a:p>
            <a:endParaRPr lang="pt-BR" dirty="0" smtClean="0"/>
          </a:p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Atitudes a tomar durante a reunião</a:t>
            </a:r>
          </a:p>
          <a:p>
            <a:pPr>
              <a:buNone/>
            </a:pPr>
            <a:endPara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/>
              <a:t>Redirecione o debate aos outros membros, perguntando o que eles acham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Confirme o que for certo do “sabe tudo”, mas peça outras opiniões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“sabe tudo”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Evite discutir quem está certo ou errado</a:t>
            </a:r>
          </a:p>
          <a:p>
            <a:pPr>
              <a:buNone/>
            </a:pPr>
            <a:endPara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/>
              <a:t>Volte a idéia inicial</a:t>
            </a:r>
          </a:p>
          <a:p>
            <a:endParaRPr lang="pt-BR" dirty="0" smtClean="0"/>
          </a:p>
          <a:p>
            <a:r>
              <a:rPr lang="pt-BR" dirty="0" smtClean="0"/>
              <a:t>Focalize o material estudado, não deixe mudar o assunto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membro que “sabe tudo”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Confronte individualmente</a:t>
            </a:r>
          </a:p>
          <a:p>
            <a:endParaRPr lang="pt-BR" dirty="0" smtClean="0"/>
          </a:p>
          <a:p>
            <a:r>
              <a:rPr lang="pt-BR" dirty="0" smtClean="0"/>
              <a:t>Diga a ela o temor que ela provoca nas outras pessoas</a:t>
            </a:r>
          </a:p>
          <a:p>
            <a:endParaRPr lang="pt-BR" dirty="0" smtClean="0"/>
          </a:p>
          <a:p>
            <a:r>
              <a:rPr lang="pt-BR" dirty="0" smtClean="0"/>
              <a:t>Valorize a pessoa pelo que ela sabe, mas faça-a entender que nem sempre todo o conhecimento é apropriado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Fundição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</TotalTime>
  <Words>360</Words>
  <Application>Microsoft Office PowerPoint</Application>
  <PresentationFormat>Apresentação na tela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Rockwell</vt:lpstr>
      <vt:lpstr>Wingdings 2</vt:lpstr>
      <vt:lpstr>Fundição</vt:lpstr>
      <vt:lpstr>Dicas para resolver problemas comuns do PEQUENO GRUPO</vt:lpstr>
      <vt:lpstr>Apresentação do PowerPoint</vt:lpstr>
      <vt:lpstr>Problemas comuns:</vt:lpstr>
      <vt:lpstr>O membro que fala demais</vt:lpstr>
      <vt:lpstr>O membro que fala demais</vt:lpstr>
      <vt:lpstr>O membro que fala demais</vt:lpstr>
      <vt:lpstr>O membro que “sabe tudo”</vt:lpstr>
      <vt:lpstr>O membro que “sabe tudo”</vt:lpstr>
      <vt:lpstr>O membro que “sabe tudo”</vt:lpstr>
      <vt:lpstr>O membro que “sabe tudo”</vt:lpstr>
      <vt:lpstr>O membro que tem seu próprio propósito</vt:lpstr>
      <vt:lpstr>O membro que tem seu próprio propósito</vt:lpstr>
      <vt:lpstr>Discussões superficiais</vt:lpstr>
      <vt:lpstr>Discussões superficiais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Dinâmica de Grupo</dc:title>
  <dc:creator>Jean Quenehen</dc:creator>
  <cp:lastModifiedBy>Jean Quenehen</cp:lastModifiedBy>
  <cp:revision>8</cp:revision>
  <dcterms:created xsi:type="dcterms:W3CDTF">2008-07-17T14:04:11Z</dcterms:created>
  <dcterms:modified xsi:type="dcterms:W3CDTF">2014-06-17T13:48:42Z</dcterms:modified>
</cp:coreProperties>
</file>