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3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95D-3673-4705-8B77-15CDD185FC49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3E5C-9BD0-4299-80B2-B4980B52CA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95D-3673-4705-8B77-15CDD185FC49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3E5C-9BD0-4299-80B2-B4980B52CA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95D-3673-4705-8B77-15CDD185FC49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3E5C-9BD0-4299-80B2-B4980B52CA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95D-3673-4705-8B77-15CDD185FC49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3E5C-9BD0-4299-80B2-B4980B52CA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95D-3673-4705-8B77-15CDD185FC49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3E5C-9BD0-4299-80B2-B4980B52CA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95D-3673-4705-8B77-15CDD185FC49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3E5C-9BD0-4299-80B2-B4980B52CA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95D-3673-4705-8B77-15CDD185FC49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3E5C-9BD0-4299-80B2-B4980B52CA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95D-3673-4705-8B77-15CDD185FC49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3E5C-9BD0-4299-80B2-B4980B52CA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95D-3673-4705-8B77-15CDD185FC49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3E5C-9BD0-4299-80B2-B4980B52CA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95D-3673-4705-8B77-15CDD185FC49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3E5C-9BD0-4299-80B2-B4980B52CA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95D-3673-4705-8B77-15CDD185FC49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3E5C-9BD0-4299-80B2-B4980B52CA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7B95D-3673-4705-8B77-15CDD185FC49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C3E5C-9BD0-4299-80B2-B4980B52CA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57554" y="3000372"/>
            <a:ext cx="5414946" cy="1071570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006600"/>
                </a:solidFill>
              </a:rPr>
              <a:t>Dinamizando o Pequeno Grupo Para a Obra do </a:t>
            </a:r>
            <a:r>
              <a:rPr lang="pt-BR" sz="3200" b="1" dirty="0" smtClean="0">
                <a:solidFill>
                  <a:srgbClr val="006600"/>
                </a:solidFill>
              </a:rPr>
              <a:t>Senhor</a:t>
            </a:r>
            <a:endParaRPr lang="pt-BR" sz="32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4714908"/>
          </a:xfrm>
        </p:spPr>
        <p:txBody>
          <a:bodyPr>
            <a:noAutofit/>
          </a:bodyPr>
          <a:lstStyle/>
          <a:p>
            <a:pPr algn="l"/>
            <a:r>
              <a:rPr lang="pt-BR" sz="4000" dirty="0" smtClean="0"/>
              <a:t> Planejamento e Execução sem Avaliação não resultará em nada.</a:t>
            </a:r>
            <a:endParaRPr lang="pt-BR" sz="40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2057440" y="71414"/>
            <a:ext cx="5943584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AVALIAR-SE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4714908"/>
          </a:xfrm>
        </p:spPr>
        <p:txBody>
          <a:bodyPr>
            <a:noAutofit/>
          </a:bodyPr>
          <a:lstStyle/>
          <a:p>
            <a:pPr algn="l"/>
            <a:r>
              <a:rPr lang="pt-BR" sz="4000" dirty="0" smtClean="0"/>
              <a:t> O líder vai se realizar quando ver o que planejou dando certo.</a:t>
            </a:r>
            <a:endParaRPr lang="pt-BR" sz="40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2057440" y="71414"/>
            <a:ext cx="5943584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REALIZAR-SE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714488"/>
            <a:ext cx="8229600" cy="5072098"/>
          </a:xfrm>
        </p:spPr>
        <p:txBody>
          <a:bodyPr>
            <a:normAutofit fontScale="90000"/>
          </a:bodyPr>
          <a:lstStyle/>
          <a:p>
            <a:pPr algn="l"/>
            <a:r>
              <a:rPr lang="pt-BR" sz="4000" dirty="0"/>
              <a:t>O PG está caminhando para um rumo </a:t>
            </a:r>
            <a:r>
              <a:rPr lang="pt-BR" sz="4000" dirty="0" smtClean="0"/>
              <a:t>incerto?</a:t>
            </a:r>
            <a:br>
              <a:rPr lang="pt-BR" sz="4000" dirty="0" smtClean="0"/>
            </a:br>
            <a:r>
              <a:rPr lang="pt-BR" sz="4000" dirty="0"/>
              <a:t/>
            </a:r>
            <a:br>
              <a:rPr lang="pt-BR" sz="4000" dirty="0"/>
            </a:br>
            <a:r>
              <a:rPr lang="pt-BR" sz="4000" dirty="0" smtClean="0"/>
              <a:t>Os </a:t>
            </a:r>
            <a:r>
              <a:rPr lang="pt-BR" sz="4000" dirty="0"/>
              <a:t>membros estão desestimulados</a:t>
            </a:r>
            <a:r>
              <a:rPr lang="pt-BR" sz="4000" dirty="0" smtClean="0"/>
              <a:t>?</a:t>
            </a:r>
            <a:br>
              <a:rPr lang="pt-BR" sz="4000" dirty="0" smtClean="0"/>
            </a:br>
            <a:r>
              <a:rPr lang="pt-BR" sz="4000" dirty="0"/>
              <a:t/>
            </a:r>
            <a:br>
              <a:rPr lang="pt-BR" sz="4000" dirty="0"/>
            </a:br>
            <a:r>
              <a:rPr lang="pt-BR" sz="4000" dirty="0"/>
              <a:t>Esse é o objetivo do PG</a:t>
            </a:r>
            <a:r>
              <a:rPr lang="pt-BR" sz="4000" dirty="0" smtClean="0"/>
              <a:t>?</a:t>
            </a:r>
            <a:br>
              <a:rPr lang="pt-BR" sz="4000" dirty="0" smtClean="0"/>
            </a:br>
            <a:r>
              <a:rPr lang="pt-BR" sz="4000" dirty="0"/>
              <a:t/>
            </a:r>
            <a:br>
              <a:rPr lang="pt-BR" sz="4000" dirty="0"/>
            </a:br>
            <a:r>
              <a:rPr lang="pt-BR" sz="4000" dirty="0"/>
              <a:t>Quem estabeleceu este estilo de vida cristã</a:t>
            </a:r>
            <a:r>
              <a:rPr lang="pt-BR" sz="4000" dirty="0" smtClean="0"/>
              <a:t>?</a:t>
            </a:r>
            <a:endParaRPr lang="pt-BR" sz="4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4714908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/>
              <a:t>Se este projeto é de Deus, então devemos consultá-lo e depender em quase total medida dele. A medida que sobrar, deve ser preenchida com organização e planejamento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Vamos rever algumas ações que não devem ser esquecidas</a:t>
            </a:r>
            <a:r>
              <a:rPr lang="pt-BR" dirty="0" smtClean="0"/>
              <a:t>: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4714908"/>
          </a:xfrm>
        </p:spPr>
        <p:txBody>
          <a:bodyPr>
            <a:noAutofit/>
          </a:bodyPr>
          <a:lstStyle/>
          <a:p>
            <a:r>
              <a:rPr lang="pt-BR" sz="3600" dirty="0" smtClean="0"/>
              <a:t>A primeira coisa que se deve lembrar, é de que </a:t>
            </a:r>
            <a:r>
              <a:rPr lang="pt-BR" sz="3600" b="1" dirty="0" smtClean="0"/>
              <a:t>Deus precisa de colaboradores</a:t>
            </a:r>
            <a:r>
              <a:rPr lang="pt-BR" sz="3600" dirty="0" smtClean="0"/>
              <a:t>. Homens e mulheres que aceitem o chamado para atalaias sobre os muros de Jerusalém. Pessoas que aceitem ser reparadoras de brechas, e que tomem a iniciativa de guiar e preparar um povo santo para encontrar-se com um Deus Santo.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428736"/>
            <a:ext cx="8229600" cy="4714908"/>
          </a:xfrm>
        </p:spPr>
        <p:txBody>
          <a:bodyPr>
            <a:noAutofit/>
          </a:bodyPr>
          <a:lstStyle/>
          <a:p>
            <a:r>
              <a:rPr lang="pt-BR" sz="4000" dirty="0" smtClean="0"/>
              <a:t>Mas quais seriam as necessidades básicas de um líder de P.G?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4714908"/>
          </a:xfrm>
        </p:spPr>
        <p:txBody>
          <a:bodyPr>
            <a:noAutofit/>
          </a:bodyPr>
          <a:lstStyle/>
          <a:p>
            <a:pPr algn="l"/>
            <a:r>
              <a:rPr lang="pt-BR" sz="3200" dirty="0" smtClean="0"/>
              <a:t> O “Consagrar-se” seria o ponto de partida. </a:t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Sem a entrega completa e incondicional a Deus, não acontecerá nada. </a:t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É preciso o batismo diário do Espírito Santo. </a:t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Um líder de P.G deve ser, sobretudo, um exemplo de fé e oração. </a:t>
            </a:r>
            <a:endParaRPr lang="pt-BR" sz="32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2057440" y="71414"/>
            <a:ext cx="5943584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CONSAGRAR-SE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4714908"/>
          </a:xfrm>
        </p:spPr>
        <p:txBody>
          <a:bodyPr>
            <a:noAutofit/>
          </a:bodyPr>
          <a:lstStyle/>
          <a:p>
            <a:pPr algn="l"/>
            <a:r>
              <a:rPr lang="pt-BR" sz="3200" dirty="0" smtClean="0"/>
              <a:t>O “Desafiar-se” é uma extraordinária arma para motivação. </a:t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Um líder não pode estar tão satisfeito com o que já conseguiu, se ainda tem tanto para ser conquistado. </a:t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Mas os desafios precisam, alem da fé, de um bom e coerente planejamento. </a:t>
            </a:r>
            <a:endParaRPr lang="pt-BR" sz="32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2057440" y="71414"/>
            <a:ext cx="5943584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DESAFIAR-SE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4714908"/>
          </a:xfrm>
        </p:spPr>
        <p:txBody>
          <a:bodyPr>
            <a:noAutofit/>
          </a:bodyPr>
          <a:lstStyle/>
          <a:p>
            <a:pPr algn="l"/>
            <a:r>
              <a:rPr lang="pt-BR" sz="3200" dirty="0" smtClean="0"/>
              <a:t>Planejar as atividades do PG.</a:t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Planeje algo fora das reuniões.</a:t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Comece planejando as atividades do mês.</a:t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O planejamento deve primeiro ser discutido pela direção do P.G (Líder, Associado</a:t>
            </a:r>
            <a:r>
              <a:rPr lang="pt-BR" sz="3200" smtClean="0"/>
              <a:t>, </a:t>
            </a:r>
            <a:r>
              <a:rPr lang="pt-BR" sz="3200" smtClean="0"/>
              <a:t>e </a:t>
            </a:r>
            <a:r>
              <a:rPr lang="pt-BR" sz="3200" dirty="0" smtClean="0"/>
              <a:t>Anfitrião(ã)). Só então o resumo deve ser apresentado a todo o grupo. </a:t>
            </a:r>
            <a:endParaRPr lang="pt-BR" sz="32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2057440" y="71414"/>
            <a:ext cx="5943584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PLANEJAR-SE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4714908"/>
          </a:xfrm>
        </p:spPr>
        <p:txBody>
          <a:bodyPr>
            <a:noAutofit/>
          </a:bodyPr>
          <a:lstStyle/>
          <a:p>
            <a:pPr algn="l"/>
            <a:r>
              <a:rPr lang="pt-BR" sz="4000" dirty="0" smtClean="0"/>
              <a:t> O líder precisa de comprometimento com o seu trabalho.</a:t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Dificilmente os liderados serão mais comprometidos que seus líderes.</a:t>
            </a:r>
            <a:endParaRPr lang="pt-BR" sz="40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2057440" y="71414"/>
            <a:ext cx="5943584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COMPROMETER-SE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189</Words>
  <Application>Microsoft Office PowerPoint</Application>
  <PresentationFormat>Apresentação na tela (4:3)</PresentationFormat>
  <Paragraphs>17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do Office</vt:lpstr>
      <vt:lpstr>Dinamizando o Pequeno Grupo Para a Obra do Senhor</vt:lpstr>
      <vt:lpstr>O PG está caminhando para um rumo incerto?  Os membros estão desestimulados?  Esse é o objetivo do PG?  Quem estabeleceu este estilo de vida cristã?</vt:lpstr>
      <vt:lpstr>Se este projeto é de Deus, então devemos consultá-lo e depender em quase total medida dele. A medida que sobrar, deve ser preenchida com organização e planejamento.  Vamos rever algumas ações que não devem ser esquecidas:</vt:lpstr>
      <vt:lpstr>A primeira coisa que se deve lembrar, é de que Deus precisa de colaboradores. Homens e mulheres que aceitem o chamado para atalaias sobre os muros de Jerusalém. Pessoas que aceitem ser reparadoras de brechas, e que tomem a iniciativa de guiar e preparar um povo santo para encontrar-se com um Deus Santo.</vt:lpstr>
      <vt:lpstr>Mas quais seriam as necessidades básicas de um líder de P.G?</vt:lpstr>
      <vt:lpstr> O “Consagrar-se” seria o ponto de partida.   Sem a entrega completa e incondicional a Deus, não acontecerá nada.   É preciso o batismo diário do Espírito Santo.   Um líder de P.G deve ser, sobretudo, um exemplo de fé e oração. </vt:lpstr>
      <vt:lpstr>O “Desafiar-se” é uma extraordinária arma para motivação.   Um líder não pode estar tão satisfeito com o que já conseguiu, se ainda tem tanto para ser conquistado.   Mas os desafios precisam, alem da fé, de um bom e coerente planejamento. </vt:lpstr>
      <vt:lpstr>Planejar as atividades do PG.  Planeje algo fora das reuniões.  Comece planejando as atividades do mês.  O planejamento deve primeiro ser discutido pela direção do P.G (Líder, Associado, e Anfitrião(ã)). Só então o resumo deve ser apresentado a todo o grupo. </vt:lpstr>
      <vt:lpstr> O líder precisa de comprometimento com o seu trabalho.  Dificilmente os liderados serão mais comprometidos que seus líderes.</vt:lpstr>
      <vt:lpstr> Planejamento e Execução sem Avaliação não resultará em nada.</vt:lpstr>
      <vt:lpstr> O líder vai se realizar quando ver o que planejou dando certo.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Dinamizando o Pequeno Grupo Para a Obra do Senhor</dc:title>
  <dc:creator>Jean Quenehen</dc:creator>
  <cp:lastModifiedBy>Jean Quenehen</cp:lastModifiedBy>
  <cp:revision>6</cp:revision>
  <dcterms:created xsi:type="dcterms:W3CDTF">2008-10-01T12:58:27Z</dcterms:created>
  <dcterms:modified xsi:type="dcterms:W3CDTF">2014-06-17T13:39:06Z</dcterms:modified>
</cp:coreProperties>
</file>