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58" r:id="rId31"/>
    <p:sldId id="287" r:id="rId32"/>
    <p:sldId id="288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3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56DF8-1F90-4CEC-893C-104AFB5597EE}" type="doc">
      <dgm:prSet loTypeId="urn:microsoft.com/office/officeart/2005/8/layout/hProcess9" loCatId="process" qsTypeId="urn:microsoft.com/office/officeart/2005/8/quickstyle/3d3" qsCatId="3D" csTypeId="urn:microsoft.com/office/officeart/2005/8/colors/accent1_5" csCatId="accent1" phldr="1"/>
      <dgm:spPr/>
    </dgm:pt>
    <dgm:pt modelId="{97C41A7E-7FF9-4345-8569-52E36D8BA373}">
      <dgm:prSet phldrT="[Texto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Paulo</a:t>
          </a:r>
          <a:endParaRPr lang="pt-BR" sz="2000" b="1" dirty="0">
            <a:solidFill>
              <a:schemeClr val="tx1"/>
            </a:solidFill>
          </a:endParaRPr>
        </a:p>
      </dgm:t>
    </dgm:pt>
    <dgm:pt modelId="{0BE8DD6D-EF30-4B0E-981B-CB508937739E}" type="parTrans" cxnId="{5068BE2A-DCDD-485D-9602-1530382D82EE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31BD7A26-826F-4D34-952D-892274061F00}" type="sibTrans" cxnId="{5068BE2A-DCDD-485D-9602-1530382D82EE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81992F2E-8F6B-4A77-BF56-3FDBA1B1F516}">
      <dgm:prSet phldrT="[Texto]" custT="1"/>
      <dgm:spPr/>
      <dgm:t>
        <a:bodyPr/>
        <a:lstStyle/>
        <a:p>
          <a:r>
            <a:rPr lang="en-US" sz="2000" b="1" dirty="0" err="1">
              <a:solidFill>
                <a:schemeClr val="tx1"/>
              </a:solidFill>
            </a:rPr>
            <a:t>Timóteo</a:t>
          </a:r>
          <a:endParaRPr lang="pt-BR" sz="2000" b="1" dirty="0">
            <a:solidFill>
              <a:schemeClr val="tx1"/>
            </a:solidFill>
          </a:endParaRPr>
        </a:p>
      </dgm:t>
    </dgm:pt>
    <dgm:pt modelId="{E0A08BE0-02ED-46F3-8E84-80579090717D}" type="parTrans" cxnId="{1FD157E1-B15A-4FE1-8E2D-092BD2AC3C93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6EA87A12-D060-47F4-8016-5E089ED908D0}" type="sibTrans" cxnId="{1FD157E1-B15A-4FE1-8E2D-092BD2AC3C93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F72C4B03-4F3A-49D0-A4B8-13DCA4AE1EE8}">
      <dgm:prSet phldrT="[Texto]" custT="1"/>
      <dgm:spPr/>
      <dgm:t>
        <a:bodyPr/>
        <a:lstStyle/>
        <a:p>
          <a:r>
            <a:rPr lang="en-US" sz="2000" b="1" dirty="0" err="1">
              <a:solidFill>
                <a:schemeClr val="tx1"/>
              </a:solidFill>
            </a:rPr>
            <a:t>Homens</a:t>
          </a:r>
          <a:endParaRPr lang="en-US" sz="2000" b="1" dirty="0">
            <a:solidFill>
              <a:schemeClr val="tx1"/>
            </a:solidFill>
          </a:endParaRPr>
        </a:p>
        <a:p>
          <a:r>
            <a:rPr lang="en-US" sz="2000" b="1" dirty="0" err="1">
              <a:solidFill>
                <a:schemeClr val="tx1"/>
              </a:solidFill>
            </a:rPr>
            <a:t>Fiéis</a:t>
          </a:r>
          <a:endParaRPr lang="pt-BR" sz="2000" b="1" dirty="0">
            <a:solidFill>
              <a:schemeClr val="tx1"/>
            </a:solidFill>
          </a:endParaRPr>
        </a:p>
      </dgm:t>
    </dgm:pt>
    <dgm:pt modelId="{46399A9C-45D6-44D0-817F-5CFD92950B8A}" type="parTrans" cxnId="{3F8485DA-6C98-48A8-8F7E-A4DA4E9C61DF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98D91847-FD4E-43BB-B2F3-6A5D248357A4}" type="sibTrans" cxnId="{3F8485DA-6C98-48A8-8F7E-A4DA4E9C61DF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EC5ED501-F152-42B1-9D16-6ECD8DC25345}">
      <dgm:prSet phldrT="[Texto]" custT="1"/>
      <dgm:spPr/>
      <dgm:t>
        <a:bodyPr/>
        <a:lstStyle/>
        <a:p>
          <a:r>
            <a:rPr lang="en-US" sz="2000" b="1" dirty="0" err="1">
              <a:solidFill>
                <a:schemeClr val="tx1"/>
              </a:solidFill>
            </a:rPr>
            <a:t>Outros</a:t>
          </a:r>
          <a:endParaRPr lang="pt-BR" sz="2000" b="1" dirty="0">
            <a:solidFill>
              <a:schemeClr val="tx1"/>
            </a:solidFill>
          </a:endParaRPr>
        </a:p>
      </dgm:t>
    </dgm:pt>
    <dgm:pt modelId="{8F03867D-C39C-452E-9500-0D292C5C428E}" type="parTrans" cxnId="{88BB74C7-C672-4CC7-98D5-31818B9CC810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108881A9-CE5B-49D2-9857-6CD8F4DF6E84}" type="sibTrans" cxnId="{88BB74C7-C672-4CC7-98D5-31818B9CC810}">
      <dgm:prSet/>
      <dgm:spPr/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16C24F67-EECD-42FF-A8C2-5F5369EAAE38}" type="pres">
      <dgm:prSet presAssocID="{59356DF8-1F90-4CEC-893C-104AFB5597EE}" presName="CompostProcess" presStyleCnt="0">
        <dgm:presLayoutVars>
          <dgm:dir/>
          <dgm:resizeHandles val="exact"/>
        </dgm:presLayoutVars>
      </dgm:prSet>
      <dgm:spPr/>
    </dgm:pt>
    <dgm:pt modelId="{B914AD2B-52D0-4C1F-95C4-1C21C0B3D1F7}" type="pres">
      <dgm:prSet presAssocID="{59356DF8-1F90-4CEC-893C-104AFB5597EE}" presName="arrow" presStyleLbl="bgShp" presStyleIdx="0" presStyleCnt="1"/>
      <dgm:spPr/>
    </dgm:pt>
    <dgm:pt modelId="{98DF30CF-E72F-48A8-91D4-716303E8F448}" type="pres">
      <dgm:prSet presAssocID="{59356DF8-1F90-4CEC-893C-104AFB5597EE}" presName="linearProcess" presStyleCnt="0"/>
      <dgm:spPr/>
    </dgm:pt>
    <dgm:pt modelId="{0D44E896-D5DF-4BEA-AF35-51DF33AAE69A}" type="pres">
      <dgm:prSet presAssocID="{97C41A7E-7FF9-4345-8569-52E36D8BA373}" presName="textNode" presStyleLbl="node1" presStyleIdx="0" presStyleCnt="4">
        <dgm:presLayoutVars>
          <dgm:bulletEnabled val="1"/>
        </dgm:presLayoutVars>
      </dgm:prSet>
      <dgm:spPr/>
    </dgm:pt>
    <dgm:pt modelId="{D3D765E4-2BC4-466E-B4E0-AA89DF439F1D}" type="pres">
      <dgm:prSet presAssocID="{31BD7A26-826F-4D34-952D-892274061F00}" presName="sibTrans" presStyleCnt="0"/>
      <dgm:spPr/>
    </dgm:pt>
    <dgm:pt modelId="{BB249EAA-785F-430E-8088-876D752C417B}" type="pres">
      <dgm:prSet presAssocID="{81992F2E-8F6B-4A77-BF56-3FDBA1B1F516}" presName="textNode" presStyleLbl="node1" presStyleIdx="1" presStyleCnt="4">
        <dgm:presLayoutVars>
          <dgm:bulletEnabled val="1"/>
        </dgm:presLayoutVars>
      </dgm:prSet>
      <dgm:spPr/>
    </dgm:pt>
    <dgm:pt modelId="{8348A22A-4F46-4710-B3AB-14B498ADFBEB}" type="pres">
      <dgm:prSet presAssocID="{6EA87A12-D060-47F4-8016-5E089ED908D0}" presName="sibTrans" presStyleCnt="0"/>
      <dgm:spPr/>
    </dgm:pt>
    <dgm:pt modelId="{74133E19-B893-40CA-B614-906767415A67}" type="pres">
      <dgm:prSet presAssocID="{F72C4B03-4F3A-49D0-A4B8-13DCA4AE1EE8}" presName="textNode" presStyleLbl="node1" presStyleIdx="2" presStyleCnt="4">
        <dgm:presLayoutVars>
          <dgm:bulletEnabled val="1"/>
        </dgm:presLayoutVars>
      </dgm:prSet>
      <dgm:spPr/>
    </dgm:pt>
    <dgm:pt modelId="{0BB0EAD0-5B07-4554-B818-769738D8C217}" type="pres">
      <dgm:prSet presAssocID="{98D91847-FD4E-43BB-B2F3-6A5D248357A4}" presName="sibTrans" presStyleCnt="0"/>
      <dgm:spPr/>
    </dgm:pt>
    <dgm:pt modelId="{E5478E87-7FCB-4C36-883A-747BB6E74F78}" type="pres">
      <dgm:prSet presAssocID="{EC5ED501-F152-42B1-9D16-6ECD8DC2534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B815928-5FEC-47C2-A3D9-D4378DAB4DFB}" type="presOf" srcId="{59356DF8-1F90-4CEC-893C-104AFB5597EE}" destId="{16C24F67-EECD-42FF-A8C2-5F5369EAAE38}" srcOrd="0" destOrd="0" presId="urn:microsoft.com/office/officeart/2005/8/layout/hProcess9"/>
    <dgm:cxn modelId="{5068BE2A-DCDD-485D-9602-1530382D82EE}" srcId="{59356DF8-1F90-4CEC-893C-104AFB5597EE}" destId="{97C41A7E-7FF9-4345-8569-52E36D8BA373}" srcOrd="0" destOrd="0" parTransId="{0BE8DD6D-EF30-4B0E-981B-CB508937739E}" sibTransId="{31BD7A26-826F-4D34-952D-892274061F00}"/>
    <dgm:cxn modelId="{8C3AA864-15CF-4B0D-ADA0-E5EC2ED739FC}" type="presOf" srcId="{EC5ED501-F152-42B1-9D16-6ECD8DC25345}" destId="{E5478E87-7FCB-4C36-883A-747BB6E74F78}" srcOrd="0" destOrd="0" presId="urn:microsoft.com/office/officeart/2005/8/layout/hProcess9"/>
    <dgm:cxn modelId="{71128F4A-81D6-4ED9-B48D-225146E4272F}" type="presOf" srcId="{97C41A7E-7FF9-4345-8569-52E36D8BA373}" destId="{0D44E896-D5DF-4BEA-AF35-51DF33AAE69A}" srcOrd="0" destOrd="0" presId="urn:microsoft.com/office/officeart/2005/8/layout/hProcess9"/>
    <dgm:cxn modelId="{6240764D-BF6D-4574-A20C-ADD7AA201705}" type="presOf" srcId="{81992F2E-8F6B-4A77-BF56-3FDBA1B1F516}" destId="{BB249EAA-785F-430E-8088-876D752C417B}" srcOrd="0" destOrd="0" presId="urn:microsoft.com/office/officeart/2005/8/layout/hProcess9"/>
    <dgm:cxn modelId="{DCEF6F8E-1D5A-4072-8E8C-AA5C195BE8EE}" type="presOf" srcId="{F72C4B03-4F3A-49D0-A4B8-13DCA4AE1EE8}" destId="{74133E19-B893-40CA-B614-906767415A67}" srcOrd="0" destOrd="0" presId="urn:microsoft.com/office/officeart/2005/8/layout/hProcess9"/>
    <dgm:cxn modelId="{88BB74C7-C672-4CC7-98D5-31818B9CC810}" srcId="{59356DF8-1F90-4CEC-893C-104AFB5597EE}" destId="{EC5ED501-F152-42B1-9D16-6ECD8DC25345}" srcOrd="3" destOrd="0" parTransId="{8F03867D-C39C-452E-9500-0D292C5C428E}" sibTransId="{108881A9-CE5B-49D2-9857-6CD8F4DF6E84}"/>
    <dgm:cxn modelId="{3F8485DA-6C98-48A8-8F7E-A4DA4E9C61DF}" srcId="{59356DF8-1F90-4CEC-893C-104AFB5597EE}" destId="{F72C4B03-4F3A-49D0-A4B8-13DCA4AE1EE8}" srcOrd="2" destOrd="0" parTransId="{46399A9C-45D6-44D0-817F-5CFD92950B8A}" sibTransId="{98D91847-FD4E-43BB-B2F3-6A5D248357A4}"/>
    <dgm:cxn modelId="{1FD157E1-B15A-4FE1-8E2D-092BD2AC3C93}" srcId="{59356DF8-1F90-4CEC-893C-104AFB5597EE}" destId="{81992F2E-8F6B-4A77-BF56-3FDBA1B1F516}" srcOrd="1" destOrd="0" parTransId="{E0A08BE0-02ED-46F3-8E84-80579090717D}" sibTransId="{6EA87A12-D060-47F4-8016-5E089ED908D0}"/>
    <dgm:cxn modelId="{2040C7DD-1912-4FC0-B7E6-E9FD56CF09BE}" type="presParOf" srcId="{16C24F67-EECD-42FF-A8C2-5F5369EAAE38}" destId="{B914AD2B-52D0-4C1F-95C4-1C21C0B3D1F7}" srcOrd="0" destOrd="0" presId="urn:microsoft.com/office/officeart/2005/8/layout/hProcess9"/>
    <dgm:cxn modelId="{7D563D1D-121C-40F0-BF9C-7E8AA426A968}" type="presParOf" srcId="{16C24F67-EECD-42FF-A8C2-5F5369EAAE38}" destId="{98DF30CF-E72F-48A8-91D4-716303E8F448}" srcOrd="1" destOrd="0" presId="urn:microsoft.com/office/officeart/2005/8/layout/hProcess9"/>
    <dgm:cxn modelId="{4E543053-9DED-41EF-8D57-7B7E2DE0E969}" type="presParOf" srcId="{98DF30CF-E72F-48A8-91D4-716303E8F448}" destId="{0D44E896-D5DF-4BEA-AF35-51DF33AAE69A}" srcOrd="0" destOrd="0" presId="urn:microsoft.com/office/officeart/2005/8/layout/hProcess9"/>
    <dgm:cxn modelId="{F7B64CDD-61B8-4AB6-8D1C-1113E54A45DF}" type="presParOf" srcId="{98DF30CF-E72F-48A8-91D4-716303E8F448}" destId="{D3D765E4-2BC4-466E-B4E0-AA89DF439F1D}" srcOrd="1" destOrd="0" presId="urn:microsoft.com/office/officeart/2005/8/layout/hProcess9"/>
    <dgm:cxn modelId="{DF95E378-1451-4372-AB9E-D5FB765F6DD6}" type="presParOf" srcId="{98DF30CF-E72F-48A8-91D4-716303E8F448}" destId="{BB249EAA-785F-430E-8088-876D752C417B}" srcOrd="2" destOrd="0" presId="urn:microsoft.com/office/officeart/2005/8/layout/hProcess9"/>
    <dgm:cxn modelId="{6C2CE184-3CA2-41D6-8973-FFCFC0FF50F4}" type="presParOf" srcId="{98DF30CF-E72F-48A8-91D4-716303E8F448}" destId="{8348A22A-4F46-4710-B3AB-14B498ADFBEB}" srcOrd="3" destOrd="0" presId="urn:microsoft.com/office/officeart/2005/8/layout/hProcess9"/>
    <dgm:cxn modelId="{E053103C-4D6C-4A4B-A6A2-A152DF951639}" type="presParOf" srcId="{98DF30CF-E72F-48A8-91D4-716303E8F448}" destId="{74133E19-B893-40CA-B614-906767415A67}" srcOrd="4" destOrd="0" presId="urn:microsoft.com/office/officeart/2005/8/layout/hProcess9"/>
    <dgm:cxn modelId="{7951EDF2-9B23-478F-8175-5891374AE50D}" type="presParOf" srcId="{98DF30CF-E72F-48A8-91D4-716303E8F448}" destId="{0BB0EAD0-5B07-4554-B818-769738D8C217}" srcOrd="5" destOrd="0" presId="urn:microsoft.com/office/officeart/2005/8/layout/hProcess9"/>
    <dgm:cxn modelId="{78B9C042-7B3E-49F0-8F37-936BD73B3E7D}" type="presParOf" srcId="{98DF30CF-E72F-48A8-91D4-716303E8F448}" destId="{E5478E87-7FCB-4C36-883A-747BB6E74F7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4AD2B-52D0-4C1F-95C4-1C21C0B3D1F7}">
      <dsp:nvSpPr>
        <dsp:cNvPr id="0" name=""/>
        <dsp:cNvSpPr/>
      </dsp:nvSpPr>
      <dsp:spPr>
        <a:xfrm>
          <a:off x="476848" y="0"/>
          <a:ext cx="5404284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4E896-D5DF-4BEA-AF35-51DF33AAE69A}">
      <dsp:nvSpPr>
        <dsp:cNvPr id="0" name=""/>
        <dsp:cNvSpPr/>
      </dsp:nvSpPr>
      <dsp:spPr>
        <a:xfrm>
          <a:off x="2173" y="1219199"/>
          <a:ext cx="1411919" cy="162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Paulo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71097" y="1288123"/>
        <a:ext cx="1274071" cy="1487752"/>
      </dsp:txXfrm>
    </dsp:sp>
    <dsp:sp modelId="{BB249EAA-785F-430E-8088-876D752C417B}">
      <dsp:nvSpPr>
        <dsp:cNvPr id="0" name=""/>
        <dsp:cNvSpPr/>
      </dsp:nvSpPr>
      <dsp:spPr>
        <a:xfrm>
          <a:off x="1649412" y="1219199"/>
          <a:ext cx="1411919" cy="162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</a:rPr>
            <a:t>Timóteo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1718336" y="1288123"/>
        <a:ext cx="1274071" cy="1487752"/>
      </dsp:txXfrm>
    </dsp:sp>
    <dsp:sp modelId="{74133E19-B893-40CA-B614-906767415A67}">
      <dsp:nvSpPr>
        <dsp:cNvPr id="0" name=""/>
        <dsp:cNvSpPr/>
      </dsp:nvSpPr>
      <dsp:spPr>
        <a:xfrm>
          <a:off x="3296650" y="1219199"/>
          <a:ext cx="1411919" cy="162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</a:rPr>
            <a:t>Homens</a:t>
          </a:r>
          <a:endParaRPr lang="en-US" sz="2000" b="1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</a:rPr>
            <a:t>Fiéis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3365574" y="1288123"/>
        <a:ext cx="1274071" cy="1487752"/>
      </dsp:txXfrm>
    </dsp:sp>
    <dsp:sp modelId="{E5478E87-7FCB-4C36-883A-747BB6E74F78}">
      <dsp:nvSpPr>
        <dsp:cNvPr id="0" name=""/>
        <dsp:cNvSpPr/>
      </dsp:nvSpPr>
      <dsp:spPr>
        <a:xfrm>
          <a:off x="4943889" y="1219199"/>
          <a:ext cx="1411919" cy="162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</a:rPr>
            <a:t>Outros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5012813" y="1288123"/>
        <a:ext cx="1274071" cy="1487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8C916-6FC8-4D60-B82E-BC1F0B16406F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6376E-327D-462C-BCDF-3529ED204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Este </a:t>
            </a:r>
            <a:r>
              <a:rPr lang="en-US" dirty="0" err="1"/>
              <a:t>seminário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preparado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Walmir</a:t>
            </a:r>
            <a:r>
              <a:rPr lang="en-US" dirty="0"/>
              <a:t> </a:t>
            </a:r>
            <a:r>
              <a:rPr lang="en-US"/>
              <a:t>Rosa e está</a:t>
            </a:r>
            <a:r>
              <a:rPr lang="en-US" baseline="0" dirty="0"/>
              <a:t> </a:t>
            </a:r>
            <a:r>
              <a:rPr lang="en-US" baseline="0" dirty="0" err="1"/>
              <a:t>baseado</a:t>
            </a:r>
            <a:r>
              <a:rPr lang="en-US" baseline="0" dirty="0"/>
              <a:t> </a:t>
            </a:r>
            <a:r>
              <a:rPr lang="en-US" baseline="0" dirty="0" err="1"/>
              <a:t>nas</a:t>
            </a:r>
            <a:r>
              <a:rPr lang="en-US" baseline="0" dirty="0"/>
              <a:t> </a:t>
            </a:r>
            <a:r>
              <a:rPr lang="en-US" baseline="0" dirty="0" err="1"/>
              <a:t>obras</a:t>
            </a:r>
            <a:r>
              <a:rPr lang="en-US" baseline="0" dirty="0"/>
              <a:t>: Manual do </a:t>
            </a:r>
            <a:r>
              <a:rPr lang="en-US" baseline="0" dirty="0" err="1"/>
              <a:t>Líder</a:t>
            </a:r>
            <a:r>
              <a:rPr lang="en-US" baseline="0" dirty="0"/>
              <a:t> (Ralf N. Junior) e </a:t>
            </a:r>
            <a:r>
              <a:rPr lang="en-US" baseline="0" dirty="0" err="1"/>
              <a:t>Oito</a:t>
            </a:r>
            <a:r>
              <a:rPr lang="en-US" baseline="0" dirty="0"/>
              <a:t> </a:t>
            </a:r>
            <a:r>
              <a:rPr lang="en-US" baseline="0" dirty="0" err="1"/>
              <a:t>hábitos</a:t>
            </a:r>
            <a:r>
              <a:rPr lang="en-US" baseline="0" dirty="0"/>
              <a:t> do </a:t>
            </a:r>
            <a:r>
              <a:rPr lang="en-US" baseline="0" dirty="0" err="1"/>
              <a:t>lider</a:t>
            </a:r>
            <a:r>
              <a:rPr lang="en-US" baseline="0" dirty="0"/>
              <a:t> </a:t>
            </a:r>
            <a:r>
              <a:rPr lang="en-US" baseline="0" dirty="0" err="1"/>
              <a:t>altamente</a:t>
            </a:r>
            <a:r>
              <a:rPr lang="en-US" baseline="0" dirty="0"/>
              <a:t> </a:t>
            </a:r>
            <a:r>
              <a:rPr lang="en-US" baseline="0" dirty="0" err="1"/>
              <a:t>eficaz</a:t>
            </a:r>
            <a:r>
              <a:rPr lang="en-US" baseline="0" dirty="0"/>
              <a:t> de </a:t>
            </a:r>
            <a:r>
              <a:rPr lang="en-US" baseline="0" dirty="0" err="1"/>
              <a:t>grupos</a:t>
            </a:r>
            <a:r>
              <a:rPr lang="en-US" baseline="0" dirty="0"/>
              <a:t> </a:t>
            </a:r>
            <a:r>
              <a:rPr lang="en-US" baseline="0" dirty="0" err="1"/>
              <a:t>pequenos</a:t>
            </a:r>
            <a:r>
              <a:rPr lang="en-US" baseline="0" dirty="0"/>
              <a:t> (Dave </a:t>
            </a:r>
            <a:r>
              <a:rPr lang="pt-B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Earley</a:t>
            </a: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6376E-327D-462C-BCDF-3529ED204F2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E83671-C3F4-4E58-BE33-40BAE3C5CBBB}" type="datetimeFigureOut">
              <a:rPr lang="pt-BR" smtClean="0"/>
              <a:pPr/>
              <a:t>18/08/2023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7F12A9-64AD-4EB2-8B9C-FD1DFBD2C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57356" y="142852"/>
            <a:ext cx="6715140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MENTOREAMENTO</a:t>
            </a:r>
          </a:p>
          <a:p>
            <a:pPr algn="ctr"/>
            <a:endParaRPr lang="en-US" sz="3600" b="1" dirty="0">
              <a:ln/>
              <a:solidFill>
                <a:schemeClr val="accent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Escolher</a:t>
            </a:r>
            <a:r>
              <a:rPr lang="en-US" sz="36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e </a:t>
            </a:r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Preparar</a:t>
            </a:r>
            <a:r>
              <a:rPr lang="en-US" sz="36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Líderes</a:t>
            </a:r>
            <a:r>
              <a:rPr lang="en-US" sz="36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Aprendizes</a:t>
            </a:r>
            <a:endParaRPr lang="pt-BR" sz="3600" b="1" dirty="0">
              <a:ln/>
              <a:solidFill>
                <a:schemeClr val="accent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Imagem 4" descr="borboletas+bailando+no+ar[1].JPG"/>
          <p:cNvPicPr>
            <a:picLocks noChangeAspect="1"/>
          </p:cNvPicPr>
          <p:nvPr/>
        </p:nvPicPr>
        <p:blipFill>
          <a:blip r:embed="rId3"/>
          <a:srcRect l="963" t="2833" b="26622"/>
          <a:stretch>
            <a:fillRect/>
          </a:stretch>
        </p:blipFill>
        <p:spPr>
          <a:xfrm>
            <a:off x="1643042" y="2786058"/>
            <a:ext cx="7342327" cy="39290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4818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escolher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</a:rPr>
              <a:t>Competência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05814" y="2221048"/>
            <a:ext cx="6738186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Êx</a:t>
            </a:r>
            <a:r>
              <a:rPr lang="en-US" sz="4000" dirty="0">
                <a:solidFill>
                  <a:schemeClr val="bg1"/>
                </a:solidFill>
              </a:rPr>
              <a:t> 18:21 – </a:t>
            </a:r>
            <a:r>
              <a:rPr lang="en-US" sz="3600" i="1" dirty="0">
                <a:solidFill>
                  <a:schemeClr val="bg1"/>
                </a:solidFill>
              </a:rPr>
              <a:t>“</a:t>
            </a:r>
            <a:r>
              <a:rPr lang="en-US" sz="3600" i="1" dirty="0" err="1">
                <a:solidFill>
                  <a:schemeClr val="bg1"/>
                </a:solidFill>
              </a:rPr>
              <a:t>Homens</a:t>
            </a:r>
            <a:r>
              <a:rPr lang="en-US" sz="3600" i="1" dirty="0">
                <a:solidFill>
                  <a:schemeClr val="bg1"/>
                </a:solidFill>
              </a:rPr>
              <a:t> </a:t>
            </a:r>
            <a:r>
              <a:rPr lang="en-US" sz="3600" i="1" dirty="0" err="1">
                <a:solidFill>
                  <a:schemeClr val="bg1"/>
                </a:solidFill>
              </a:rPr>
              <a:t>capazes</a:t>
            </a:r>
            <a:r>
              <a:rPr lang="en-US" sz="3600" i="1" dirty="0">
                <a:solidFill>
                  <a:schemeClr val="bg1"/>
                </a:solidFill>
              </a:rPr>
              <a:t>”</a:t>
            </a:r>
            <a:endParaRPr lang="en-US" sz="4000" i="1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dirty="0" err="1">
                <a:solidFill>
                  <a:schemeClr val="bg1"/>
                </a:solidFill>
              </a:rPr>
              <a:t>Pessoas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espirituais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dirty="0" err="1">
                <a:solidFill>
                  <a:schemeClr val="bg1"/>
                </a:solidFill>
              </a:rPr>
              <a:t>Pessoas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habilidosas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relacionamentos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interpessoais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415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começar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</a:rPr>
              <a:t>Assim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que</a:t>
            </a:r>
            <a:r>
              <a:rPr lang="en-US" sz="4000" b="1" dirty="0">
                <a:solidFill>
                  <a:srgbClr val="FFFF00"/>
                </a:solidFill>
              </a:rPr>
              <a:t> o </a:t>
            </a:r>
            <a:r>
              <a:rPr lang="en-US" sz="4000" b="1" dirty="0" err="1">
                <a:solidFill>
                  <a:srgbClr val="FFFF00"/>
                </a:solidFill>
              </a:rPr>
              <a:t>grupo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nasce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05814" y="2221048"/>
            <a:ext cx="6738186" cy="298543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Pratique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método</a:t>
            </a:r>
            <a:r>
              <a:rPr lang="en-US" sz="4000" dirty="0">
                <a:solidFill>
                  <a:schemeClr val="bg1"/>
                </a:solidFill>
              </a:rPr>
              <a:t>: 1-3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3600" dirty="0" err="1">
                <a:solidFill>
                  <a:schemeClr val="bg1"/>
                </a:solidFill>
              </a:rPr>
              <a:t>Líder</a:t>
            </a:r>
            <a:r>
              <a:rPr lang="en-US" sz="3600" dirty="0">
                <a:solidFill>
                  <a:schemeClr val="bg1"/>
                </a:solidFill>
              </a:rPr>
              <a:t> 		– </a:t>
            </a:r>
            <a:r>
              <a:rPr lang="en-US" sz="3600" dirty="0" err="1">
                <a:solidFill>
                  <a:schemeClr val="bg1"/>
                </a:solidFill>
              </a:rPr>
              <a:t>Aprendiz</a:t>
            </a:r>
            <a:r>
              <a:rPr lang="en-US" sz="3600" dirty="0">
                <a:solidFill>
                  <a:schemeClr val="bg1"/>
                </a:solidFill>
              </a:rPr>
              <a:t> A</a:t>
            </a:r>
          </a:p>
          <a:p>
            <a:r>
              <a:rPr lang="en-US" sz="3600" dirty="0" err="1">
                <a:solidFill>
                  <a:schemeClr val="bg1"/>
                </a:solidFill>
              </a:rPr>
              <a:t>Aprendiz</a:t>
            </a:r>
            <a:r>
              <a:rPr lang="en-US" sz="3600" dirty="0">
                <a:solidFill>
                  <a:schemeClr val="bg1"/>
                </a:solidFill>
              </a:rPr>
              <a:t> A 	– </a:t>
            </a:r>
            <a:r>
              <a:rPr lang="en-US" sz="3600" dirty="0" err="1">
                <a:solidFill>
                  <a:schemeClr val="bg1"/>
                </a:solidFill>
              </a:rPr>
              <a:t>Aprendiz</a:t>
            </a:r>
            <a:r>
              <a:rPr lang="en-US" sz="3600" dirty="0">
                <a:solidFill>
                  <a:schemeClr val="bg1"/>
                </a:solidFill>
              </a:rPr>
              <a:t> B</a:t>
            </a:r>
          </a:p>
          <a:p>
            <a:r>
              <a:rPr lang="en-US" sz="3600" dirty="0" err="1">
                <a:solidFill>
                  <a:schemeClr val="bg1"/>
                </a:solidFill>
              </a:rPr>
              <a:t>Aprendiz</a:t>
            </a:r>
            <a:r>
              <a:rPr lang="en-US" sz="3600" dirty="0">
                <a:solidFill>
                  <a:schemeClr val="bg1"/>
                </a:solidFill>
              </a:rPr>
              <a:t> B 	– </a:t>
            </a:r>
            <a:r>
              <a:rPr lang="en-US" sz="3600" dirty="0" err="1">
                <a:solidFill>
                  <a:schemeClr val="bg1"/>
                </a:solidFill>
              </a:rPr>
              <a:t>Aprendiz</a:t>
            </a:r>
            <a:r>
              <a:rPr lang="en-US" sz="3600" dirty="0">
                <a:solidFill>
                  <a:schemeClr val="bg1"/>
                </a:solidFill>
              </a:rPr>
              <a:t> C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10506" y="5643578"/>
            <a:ext cx="7033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em</a:t>
            </a:r>
            <a:r>
              <a:rPr lang="en-US" sz="3600" b="1" dirty="0">
                <a:solidFill>
                  <a:srgbClr val="FFFF00"/>
                </a:solidFill>
              </a:rPr>
              <a:t> 1 </a:t>
            </a:r>
            <a:r>
              <a:rPr lang="en-US" sz="3600" b="1" dirty="0" err="1">
                <a:solidFill>
                  <a:srgbClr val="FFFF00"/>
                </a:solidFill>
              </a:rPr>
              <a:t>mês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 time </a:t>
            </a:r>
            <a:r>
              <a:rPr lang="en-US" sz="3600" b="1" dirty="0" err="1">
                <a:solidFill>
                  <a:srgbClr val="FFFF00"/>
                </a:solidFill>
              </a:rPr>
              <a:t>deve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estar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formado</a:t>
            </a:r>
            <a:r>
              <a:rPr lang="en-US" sz="36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Orem </a:t>
            </a:r>
            <a:r>
              <a:rPr lang="en-US" sz="4000" b="1" dirty="0" err="1">
                <a:solidFill>
                  <a:srgbClr val="FFFF00"/>
                </a:solidFill>
              </a:rPr>
              <a:t>juntos</a:t>
            </a:r>
            <a:endParaRPr lang="en-US" sz="4000" b="1" dirty="0">
              <a:solidFill>
                <a:srgbClr val="FFFF00"/>
              </a:solidFill>
            </a:endParaRPr>
          </a:p>
          <a:p>
            <a:endParaRPr lang="en-US" sz="4000" b="1" dirty="0">
              <a:solidFill>
                <a:srgbClr val="FFFF00"/>
              </a:solidFill>
            </a:endParaRPr>
          </a:p>
          <a:p>
            <a:r>
              <a:rPr lang="en-US" sz="4000" b="1" dirty="0" err="1">
                <a:solidFill>
                  <a:srgbClr val="FFFF00"/>
                </a:solidFill>
              </a:rPr>
              <a:t>Façam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coisas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juntos</a:t>
            </a:r>
            <a:endParaRPr lang="en-US" sz="4000" b="1" dirty="0">
              <a:solidFill>
                <a:srgbClr val="FFFF00"/>
              </a:solidFill>
            </a:endParaRPr>
          </a:p>
          <a:p>
            <a:endParaRPr lang="en-US" sz="4000" b="1" dirty="0">
              <a:solidFill>
                <a:srgbClr val="FFFF00"/>
              </a:solidFill>
            </a:endParaRPr>
          </a:p>
          <a:p>
            <a:r>
              <a:rPr lang="en-US" sz="4000" b="1" dirty="0" err="1">
                <a:solidFill>
                  <a:srgbClr val="FFFF00"/>
                </a:solidFill>
              </a:rPr>
              <a:t>Pastoreiem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juntos</a:t>
            </a:r>
            <a:endParaRPr lang="en-US" sz="4000" b="1" dirty="0">
              <a:solidFill>
                <a:srgbClr val="FFFF00"/>
              </a:solidFill>
            </a:endParaRPr>
          </a:p>
          <a:p>
            <a:endParaRPr lang="en-US" sz="4000" b="1" dirty="0">
              <a:solidFill>
                <a:srgbClr val="FFFF00"/>
              </a:solidFill>
            </a:endParaRPr>
          </a:p>
          <a:p>
            <a:r>
              <a:rPr lang="en-US" sz="4000" b="1" dirty="0" err="1">
                <a:solidFill>
                  <a:srgbClr val="FFFF00"/>
                </a:solidFill>
              </a:rPr>
              <a:t>Preparam</a:t>
            </a:r>
            <a:r>
              <a:rPr lang="en-US" sz="4000" b="1" dirty="0">
                <a:solidFill>
                  <a:srgbClr val="FFFF00"/>
                </a:solidFill>
              </a:rPr>
              <a:t> o </a:t>
            </a:r>
            <a:r>
              <a:rPr lang="en-US" sz="4000" b="1" dirty="0" err="1">
                <a:solidFill>
                  <a:srgbClr val="FFFF00"/>
                </a:solidFill>
              </a:rPr>
              <a:t>encontro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semanal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juntos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1.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O </a:t>
            </a:r>
            <a:r>
              <a:rPr lang="en-US" sz="4800" b="1" dirty="0" err="1">
                <a:solidFill>
                  <a:srgbClr val="FFFF00"/>
                </a:solidFill>
              </a:rPr>
              <a:t>seu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auxiliar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observa</a:t>
            </a:r>
            <a:r>
              <a:rPr lang="en-US" sz="4800" b="1" dirty="0">
                <a:solidFill>
                  <a:srgbClr val="FFFF00"/>
                </a:solidFill>
              </a:rPr>
              <a:t> o </a:t>
            </a:r>
            <a:r>
              <a:rPr lang="en-US" sz="4800" b="1" dirty="0" err="1">
                <a:solidFill>
                  <a:srgbClr val="FFFF00"/>
                </a:solidFill>
              </a:rPr>
              <a:t>que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você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está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fazendo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2.</a:t>
            </a:r>
          </a:p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Você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verbaliza</a:t>
            </a:r>
            <a:r>
              <a:rPr lang="en-US" sz="4800" b="1" dirty="0">
                <a:solidFill>
                  <a:srgbClr val="FFFF00"/>
                </a:solidFill>
              </a:rPr>
              <a:t> o </a:t>
            </a:r>
            <a:r>
              <a:rPr lang="en-US" sz="4800" b="1" dirty="0" err="1">
                <a:solidFill>
                  <a:srgbClr val="FFFF00"/>
                </a:solidFill>
              </a:rPr>
              <a:t>que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vai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fazer</a:t>
            </a:r>
            <a:r>
              <a:rPr lang="en-US" sz="4800" b="1" dirty="0">
                <a:solidFill>
                  <a:srgbClr val="FFFF00"/>
                </a:solidFill>
              </a:rPr>
              <a:t> e </a:t>
            </a:r>
            <a:r>
              <a:rPr lang="en-US" sz="4800" b="1" dirty="0" err="1">
                <a:solidFill>
                  <a:srgbClr val="FFFF00"/>
                </a:solidFill>
              </a:rPr>
              <a:t>explica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por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que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razão</a:t>
            </a:r>
            <a:r>
              <a:rPr lang="en-US" sz="4800" b="1" dirty="0">
                <a:solidFill>
                  <a:srgbClr val="FFFF00"/>
                </a:solidFill>
              </a:rPr>
              <a:t> o fez.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3.</a:t>
            </a:r>
          </a:p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Você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planeja</a:t>
            </a:r>
            <a:r>
              <a:rPr lang="en-US" sz="4800" b="1" dirty="0">
                <a:solidFill>
                  <a:srgbClr val="FFFF00"/>
                </a:solidFill>
              </a:rPr>
              <a:t> a </a:t>
            </a:r>
            <a:r>
              <a:rPr lang="en-US" sz="4800" b="1" dirty="0" err="1">
                <a:solidFill>
                  <a:srgbClr val="FFFF00"/>
                </a:solidFill>
              </a:rPr>
              <a:t>ação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junto</a:t>
            </a:r>
            <a:r>
              <a:rPr lang="en-US" sz="4800" b="1" dirty="0">
                <a:solidFill>
                  <a:srgbClr val="FFFF00"/>
                </a:solidFill>
              </a:rPr>
              <a:t> com o </a:t>
            </a:r>
            <a:r>
              <a:rPr lang="en-US" sz="4800" b="1" dirty="0" err="1">
                <a:solidFill>
                  <a:srgbClr val="FFFF00"/>
                </a:solidFill>
              </a:rPr>
              <a:t>seu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aprendiz</a:t>
            </a:r>
            <a:r>
              <a:rPr lang="en-US" sz="4800" b="1" dirty="0">
                <a:solidFill>
                  <a:srgbClr val="FFFF00"/>
                </a:solidFill>
              </a:rPr>
              <a:t> e </a:t>
            </a:r>
            <a:r>
              <a:rPr lang="en-US" sz="4800" b="1" dirty="0" err="1">
                <a:solidFill>
                  <a:srgbClr val="FFFF00"/>
                </a:solidFill>
              </a:rPr>
              <a:t>deixa</a:t>
            </a:r>
            <a:r>
              <a:rPr lang="en-US" sz="4800" b="1" dirty="0">
                <a:solidFill>
                  <a:srgbClr val="FFFF00"/>
                </a:solidFill>
              </a:rPr>
              <a:t>-o </a:t>
            </a:r>
            <a:r>
              <a:rPr lang="en-US" sz="4800" b="1" dirty="0" err="1">
                <a:solidFill>
                  <a:srgbClr val="FFFF00"/>
                </a:solidFill>
              </a:rPr>
              <a:t>executar</a:t>
            </a:r>
            <a:r>
              <a:rPr lang="en-US" sz="48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4.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Observe, </a:t>
            </a:r>
            <a:r>
              <a:rPr lang="en-US" sz="4800" b="1" dirty="0" err="1">
                <a:solidFill>
                  <a:srgbClr val="FFFF00"/>
                </a:solidFill>
              </a:rPr>
              <a:t>enquanto</a:t>
            </a:r>
            <a:r>
              <a:rPr lang="en-US" sz="4800" b="1" dirty="0">
                <a:solidFill>
                  <a:srgbClr val="FFFF00"/>
                </a:solidFill>
              </a:rPr>
              <a:t> o </a:t>
            </a:r>
            <a:r>
              <a:rPr lang="en-US" sz="4800" b="1" dirty="0" err="1">
                <a:solidFill>
                  <a:srgbClr val="FFFF00"/>
                </a:solidFill>
              </a:rPr>
              <a:t>seu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aprendiz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faz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aquilo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que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você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já</a:t>
            </a:r>
            <a:r>
              <a:rPr lang="en-US" sz="4800" b="1" dirty="0">
                <a:solidFill>
                  <a:srgbClr val="FFFF00"/>
                </a:solidFill>
              </a:rPr>
              <a:t> fez.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5. </a:t>
            </a:r>
          </a:p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Encoraje</a:t>
            </a:r>
            <a:r>
              <a:rPr lang="en-US" sz="4800" b="1" dirty="0">
                <a:solidFill>
                  <a:srgbClr val="FFFF00"/>
                </a:solidFill>
              </a:rPr>
              <a:t>-o e </a:t>
            </a:r>
            <a:r>
              <a:rPr lang="en-US" sz="4800" b="1" dirty="0" err="1">
                <a:solidFill>
                  <a:srgbClr val="FFFF00"/>
                </a:solidFill>
              </a:rPr>
              <a:t>mencione</a:t>
            </a:r>
            <a:r>
              <a:rPr lang="en-US" sz="4800" b="1" dirty="0">
                <a:solidFill>
                  <a:srgbClr val="FFFF00"/>
                </a:solidFill>
              </a:rPr>
              <a:t>, </a:t>
            </a:r>
            <a:r>
              <a:rPr lang="en-US" sz="4800" b="1" dirty="0" err="1">
                <a:solidFill>
                  <a:srgbClr val="FFFF00"/>
                </a:solidFill>
              </a:rPr>
              <a:t>objetivamente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os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pontos</a:t>
            </a:r>
            <a:r>
              <a:rPr lang="en-US" sz="4800" b="1" dirty="0">
                <a:solidFill>
                  <a:srgbClr val="FFFF00"/>
                </a:solidFill>
              </a:rPr>
              <a:t> fortes e </a:t>
            </a:r>
            <a:r>
              <a:rPr lang="en-US" sz="4800" b="1" dirty="0" err="1">
                <a:solidFill>
                  <a:srgbClr val="FFFF00"/>
                </a:solidFill>
              </a:rPr>
              <a:t>fracos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que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observou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na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atuação</a:t>
            </a:r>
            <a:r>
              <a:rPr lang="en-US" sz="4800" b="1" dirty="0">
                <a:solidFill>
                  <a:srgbClr val="FFFF00"/>
                </a:solidFill>
              </a:rPr>
              <a:t> dele.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6.</a:t>
            </a:r>
          </a:p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Providencie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atividades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que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ajudem</a:t>
            </a:r>
            <a:r>
              <a:rPr lang="en-US" sz="4800" b="1" dirty="0">
                <a:solidFill>
                  <a:srgbClr val="FFFF00"/>
                </a:solidFill>
              </a:rPr>
              <a:t> o </a:t>
            </a:r>
            <a:r>
              <a:rPr lang="en-US" sz="4800" b="1" dirty="0" err="1">
                <a:solidFill>
                  <a:srgbClr val="FFFF00"/>
                </a:solidFill>
              </a:rPr>
              <a:t>aprendiz</a:t>
            </a:r>
            <a:r>
              <a:rPr lang="en-US" sz="4800" b="1" dirty="0">
                <a:solidFill>
                  <a:srgbClr val="FFFF00"/>
                </a:solidFill>
              </a:rPr>
              <a:t> a se </a:t>
            </a:r>
            <a:r>
              <a:rPr lang="en-US" sz="4800" b="1" dirty="0" err="1">
                <a:solidFill>
                  <a:srgbClr val="FFFF00"/>
                </a:solidFill>
              </a:rPr>
              <a:t>fortalecer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nas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eventuais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áreas</a:t>
            </a:r>
            <a:r>
              <a:rPr lang="en-US" sz="4800" b="1" dirty="0">
                <a:solidFill>
                  <a:srgbClr val="FFFF00"/>
                </a:solidFill>
              </a:rPr>
              <a:t> de </a:t>
            </a:r>
            <a:r>
              <a:rPr lang="en-US" sz="4800" b="1" dirty="0" err="1">
                <a:solidFill>
                  <a:srgbClr val="FFFF00"/>
                </a:solidFill>
              </a:rPr>
              <a:t>fraqueza</a:t>
            </a:r>
            <a:r>
              <a:rPr lang="en-US" sz="48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7.</a:t>
            </a:r>
          </a:p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Entregue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ao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seu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aprendiz</a:t>
            </a:r>
            <a:r>
              <a:rPr lang="en-US" sz="4800" b="1" dirty="0">
                <a:solidFill>
                  <a:srgbClr val="FFFF00"/>
                </a:solidFill>
              </a:rPr>
              <a:t> a </a:t>
            </a:r>
            <a:r>
              <a:rPr lang="en-US" sz="4800" b="1" dirty="0" err="1">
                <a:solidFill>
                  <a:srgbClr val="FFFF00"/>
                </a:solidFill>
              </a:rPr>
              <a:t>responsabilidade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por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uma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determinada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tarefa</a:t>
            </a:r>
            <a:r>
              <a:rPr lang="en-US" sz="48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074" y="642918"/>
            <a:ext cx="671514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dirty="0">
                <a:ln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 </a:t>
            </a:r>
            <a:r>
              <a:rPr lang="en-US" sz="4800" b="1" dirty="0" err="1">
                <a:ln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800" b="1" dirty="0">
                <a:ln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é </a:t>
            </a:r>
            <a:r>
              <a:rPr lang="en-US" sz="4800" b="1" dirty="0" err="1">
                <a:ln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mentorear</a:t>
            </a:r>
            <a:r>
              <a:rPr lang="en-US" sz="4800" b="1" dirty="0">
                <a:ln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pt-BR" sz="3600" b="1" dirty="0">
              <a:ln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14578" y="1643612"/>
            <a:ext cx="6715140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“É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cooperar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com Deus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em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levantar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um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aprendiz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tornar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-se um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líder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Pequeno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Grupo</a:t>
            </a:r>
            <a:r>
              <a:rPr lang="en-US" sz="4800" b="1" dirty="0">
                <a:ln/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  <a:endParaRPr lang="pt-BR" sz="3600" b="1" dirty="0">
              <a:ln/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8.</a:t>
            </a:r>
          </a:p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Largue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essa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tarefa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na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mão</a:t>
            </a:r>
            <a:r>
              <a:rPr lang="en-US" sz="4800" b="1" dirty="0">
                <a:solidFill>
                  <a:srgbClr val="FFFF00"/>
                </a:solidFill>
              </a:rPr>
              <a:t> dele, </a:t>
            </a:r>
            <a:r>
              <a:rPr lang="en-US" sz="4800" b="1" dirty="0" err="1">
                <a:solidFill>
                  <a:srgbClr val="FFFF00"/>
                </a:solidFill>
              </a:rPr>
              <a:t>empregando</a:t>
            </a:r>
            <a:r>
              <a:rPr lang="en-US" sz="4800" b="1" dirty="0">
                <a:solidFill>
                  <a:srgbClr val="FFFF00"/>
                </a:solidFill>
              </a:rPr>
              <a:t> a </a:t>
            </a:r>
            <a:r>
              <a:rPr lang="en-US" sz="4800" b="1" dirty="0" err="1">
                <a:solidFill>
                  <a:srgbClr val="FFFF00"/>
                </a:solidFill>
              </a:rPr>
              <a:t>estratégia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da</a:t>
            </a:r>
            <a:r>
              <a:rPr lang="en-US" sz="4800" b="1" dirty="0">
                <a:solidFill>
                  <a:srgbClr val="FFFF00"/>
                </a:solidFill>
              </a:rPr>
              <a:t> “</a:t>
            </a:r>
            <a:r>
              <a:rPr lang="en-US" sz="4800" b="1" dirty="0" err="1">
                <a:solidFill>
                  <a:srgbClr val="FFFF00"/>
                </a:solidFill>
              </a:rPr>
              <a:t>negligencia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benigna</a:t>
            </a:r>
            <a:r>
              <a:rPr lang="en-US" sz="4800" b="1" dirty="0">
                <a:solidFill>
                  <a:srgbClr val="FFFF00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00"/>
                </a:solidFill>
              </a:rPr>
              <a:t>9.</a:t>
            </a:r>
          </a:p>
          <a:p>
            <a:pPr algn="ctr"/>
            <a:r>
              <a:rPr lang="en-US" sz="4600" b="1" dirty="0" err="1">
                <a:solidFill>
                  <a:srgbClr val="FFFF00"/>
                </a:solidFill>
              </a:rPr>
              <a:t>Após</a:t>
            </a:r>
            <a:r>
              <a:rPr lang="en-US" sz="4600" b="1" dirty="0">
                <a:solidFill>
                  <a:srgbClr val="FFFF00"/>
                </a:solidFill>
              </a:rPr>
              <a:t> a </a:t>
            </a:r>
            <a:r>
              <a:rPr lang="en-US" sz="4600" b="1" dirty="0" err="1">
                <a:solidFill>
                  <a:srgbClr val="FFFF00"/>
                </a:solidFill>
              </a:rPr>
              <a:t>multiplicação</a:t>
            </a:r>
            <a:r>
              <a:rPr lang="en-US" sz="4600" b="1" dirty="0">
                <a:solidFill>
                  <a:srgbClr val="FFFF00"/>
                </a:solidFill>
              </a:rPr>
              <a:t>, observe </a:t>
            </a:r>
            <a:r>
              <a:rPr lang="en-US" sz="4600" b="1" dirty="0" err="1">
                <a:solidFill>
                  <a:srgbClr val="FFFF00"/>
                </a:solidFill>
              </a:rPr>
              <a:t>cuidadosamente</a:t>
            </a:r>
            <a:r>
              <a:rPr lang="en-US" sz="4600" b="1" dirty="0">
                <a:solidFill>
                  <a:srgbClr val="FFFF00"/>
                </a:solidFill>
              </a:rPr>
              <a:t> a </a:t>
            </a:r>
            <a:r>
              <a:rPr lang="en-US" sz="4600" b="1" dirty="0" err="1">
                <a:solidFill>
                  <a:srgbClr val="FFFF00"/>
                </a:solidFill>
              </a:rPr>
              <a:t>menaira</a:t>
            </a:r>
            <a:r>
              <a:rPr lang="en-US" sz="4600" b="1" dirty="0">
                <a:solidFill>
                  <a:srgbClr val="FFFF00"/>
                </a:solidFill>
              </a:rPr>
              <a:t> com </a:t>
            </a:r>
            <a:r>
              <a:rPr lang="en-US" sz="4600" b="1" dirty="0" err="1">
                <a:solidFill>
                  <a:srgbClr val="FFFF00"/>
                </a:solidFill>
              </a:rPr>
              <a:t>que</a:t>
            </a:r>
            <a:r>
              <a:rPr lang="en-US" sz="4600" b="1" dirty="0">
                <a:solidFill>
                  <a:srgbClr val="FFFF00"/>
                </a:solidFill>
              </a:rPr>
              <a:t> o </a:t>
            </a:r>
            <a:r>
              <a:rPr lang="en-US" sz="4600" b="1" dirty="0" err="1">
                <a:solidFill>
                  <a:srgbClr val="FFFF00"/>
                </a:solidFill>
              </a:rPr>
              <a:t>seu</a:t>
            </a:r>
            <a:r>
              <a:rPr lang="en-US" sz="4600" b="1" dirty="0">
                <a:solidFill>
                  <a:srgbClr val="FFFF00"/>
                </a:solidFill>
              </a:rPr>
              <a:t> ex-</a:t>
            </a:r>
            <a:r>
              <a:rPr lang="en-US" sz="4600" b="1" dirty="0" err="1">
                <a:solidFill>
                  <a:srgbClr val="FFFF00"/>
                </a:solidFill>
              </a:rPr>
              <a:t>prendiz</a:t>
            </a:r>
            <a:r>
              <a:rPr lang="en-US" sz="4600" b="1" dirty="0">
                <a:solidFill>
                  <a:srgbClr val="FFFF00"/>
                </a:solidFill>
              </a:rPr>
              <a:t> </a:t>
            </a:r>
            <a:r>
              <a:rPr lang="en-US" sz="4600" b="1" dirty="0" err="1">
                <a:solidFill>
                  <a:srgbClr val="FFFF00"/>
                </a:solidFill>
              </a:rPr>
              <a:t>discipula</a:t>
            </a:r>
            <a:r>
              <a:rPr lang="en-US" sz="4600" b="1" dirty="0">
                <a:solidFill>
                  <a:srgbClr val="FFFF00"/>
                </a:solidFill>
              </a:rPr>
              <a:t> o </a:t>
            </a:r>
            <a:r>
              <a:rPr lang="en-US" sz="4600" b="1" dirty="0" err="1">
                <a:solidFill>
                  <a:srgbClr val="FFFF00"/>
                </a:solidFill>
              </a:rPr>
              <a:t>auxiliar</a:t>
            </a:r>
            <a:r>
              <a:rPr lang="en-US" sz="4600" b="1" dirty="0">
                <a:solidFill>
                  <a:srgbClr val="FFFF00"/>
                </a:solidFill>
              </a:rPr>
              <a:t> dele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214422"/>
            <a:ext cx="70334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00"/>
                </a:solidFill>
              </a:rPr>
              <a:t>10.</a:t>
            </a:r>
          </a:p>
          <a:p>
            <a:pPr algn="ctr"/>
            <a:r>
              <a:rPr lang="en-US" sz="4600" b="1" dirty="0">
                <a:solidFill>
                  <a:srgbClr val="FFFF00"/>
                </a:solidFill>
              </a:rPr>
              <a:t>Continue </a:t>
            </a:r>
            <a:r>
              <a:rPr lang="en-US" sz="4600" b="1" dirty="0" err="1">
                <a:solidFill>
                  <a:srgbClr val="FFFF00"/>
                </a:solidFill>
              </a:rPr>
              <a:t>sendo</a:t>
            </a:r>
            <a:r>
              <a:rPr lang="en-US" sz="4600" b="1" dirty="0">
                <a:solidFill>
                  <a:srgbClr val="FFFF00"/>
                </a:solidFill>
              </a:rPr>
              <a:t> amigo </a:t>
            </a:r>
            <a:r>
              <a:rPr lang="en-US" sz="4600" b="1" dirty="0" err="1">
                <a:solidFill>
                  <a:srgbClr val="FFFF00"/>
                </a:solidFill>
              </a:rPr>
              <a:t>próximo</a:t>
            </a:r>
            <a:r>
              <a:rPr lang="en-US" sz="4600" b="1" dirty="0">
                <a:solidFill>
                  <a:srgbClr val="FFFF00"/>
                </a:solidFill>
              </a:rPr>
              <a:t> do </a:t>
            </a:r>
            <a:r>
              <a:rPr lang="en-US" sz="4600" b="1" dirty="0" err="1">
                <a:solidFill>
                  <a:srgbClr val="FFFF00"/>
                </a:solidFill>
              </a:rPr>
              <a:t>seu</a:t>
            </a:r>
            <a:r>
              <a:rPr lang="en-US" sz="4600" b="1" dirty="0">
                <a:solidFill>
                  <a:srgbClr val="FFFF00"/>
                </a:solidFill>
              </a:rPr>
              <a:t> ex-</a:t>
            </a:r>
            <a:r>
              <a:rPr lang="en-US" sz="4600" b="1" dirty="0" err="1">
                <a:solidFill>
                  <a:srgbClr val="FFFF00"/>
                </a:solidFill>
              </a:rPr>
              <a:t>aprendiz</a:t>
            </a:r>
            <a:r>
              <a:rPr lang="en-US" sz="4600" b="1" dirty="0">
                <a:solidFill>
                  <a:srgbClr val="FFFF00"/>
                </a:solidFill>
              </a:rPr>
              <a:t>, </a:t>
            </a:r>
            <a:r>
              <a:rPr lang="en-US" sz="4600" b="1" dirty="0" err="1">
                <a:solidFill>
                  <a:srgbClr val="FFFF00"/>
                </a:solidFill>
              </a:rPr>
              <a:t>tratando</a:t>
            </a:r>
            <a:r>
              <a:rPr lang="en-US" sz="4600" b="1" dirty="0">
                <a:solidFill>
                  <a:srgbClr val="FFFF00"/>
                </a:solidFill>
              </a:rPr>
              <a:t>-o de </a:t>
            </a:r>
            <a:r>
              <a:rPr lang="en-US" sz="4600" b="1" dirty="0" err="1">
                <a:solidFill>
                  <a:srgbClr val="FFFF00"/>
                </a:solidFill>
              </a:rPr>
              <a:t>igual</a:t>
            </a:r>
            <a:r>
              <a:rPr lang="en-US" sz="4600" b="1" dirty="0">
                <a:solidFill>
                  <a:srgbClr val="FFFF00"/>
                </a:solidFill>
              </a:rPr>
              <a:t> </a:t>
            </a:r>
            <a:r>
              <a:rPr lang="en-US" sz="4600" b="1" dirty="0" err="1">
                <a:solidFill>
                  <a:srgbClr val="FFFF00"/>
                </a:solidFill>
              </a:rPr>
              <a:t>para</a:t>
            </a:r>
            <a:r>
              <a:rPr lang="en-US" sz="4600" b="1" dirty="0">
                <a:solidFill>
                  <a:srgbClr val="FFFF00"/>
                </a:solidFill>
              </a:rPr>
              <a:t> </a:t>
            </a:r>
            <a:r>
              <a:rPr lang="en-US" sz="4600" b="1" dirty="0" err="1">
                <a:solidFill>
                  <a:srgbClr val="FFFF00"/>
                </a:solidFill>
              </a:rPr>
              <a:t>igual</a:t>
            </a:r>
            <a:r>
              <a:rPr lang="en-US" sz="46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Antes de </a:t>
            </a:r>
            <a:r>
              <a:rPr lang="en-US" sz="4000" b="1" dirty="0" err="1">
                <a:solidFill>
                  <a:schemeClr val="bg1"/>
                </a:solidFill>
              </a:rPr>
              <a:t>cada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encontro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conte</a:t>
            </a:r>
            <a:r>
              <a:rPr lang="en-US" sz="4000" b="1" dirty="0">
                <a:solidFill>
                  <a:schemeClr val="bg1"/>
                </a:solidFill>
              </a:rPr>
              <a:t> a </a:t>
            </a:r>
            <a:r>
              <a:rPr lang="en-US" sz="4000" b="1" dirty="0" err="1">
                <a:solidFill>
                  <a:schemeClr val="bg1"/>
                </a:solidFill>
              </a:rPr>
              <a:t>ele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tudo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você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pretende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fazer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explicando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porquê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desse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plano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2.</a:t>
            </a: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Depois</a:t>
            </a:r>
            <a:r>
              <a:rPr lang="en-US" sz="4000" b="1" dirty="0">
                <a:solidFill>
                  <a:schemeClr val="bg1"/>
                </a:solidFill>
              </a:rPr>
              <a:t> do </a:t>
            </a:r>
            <a:r>
              <a:rPr lang="en-US" sz="4000" b="1" dirty="0" err="1">
                <a:solidFill>
                  <a:schemeClr val="bg1"/>
                </a:solidFill>
              </a:rPr>
              <a:t>encontro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troquem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idéias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sobre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aprenderam</a:t>
            </a:r>
            <a:r>
              <a:rPr lang="en-US" sz="4000" b="1" dirty="0">
                <a:solidFill>
                  <a:schemeClr val="bg1"/>
                </a:solidFill>
              </a:rPr>
              <a:t> com o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aconteceu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en-US" sz="4000" b="1" dirty="0" err="1">
                <a:solidFill>
                  <a:schemeClr val="bg1"/>
                </a:solidFill>
              </a:rPr>
              <a:t>Elaborem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juntos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plano</a:t>
            </a:r>
            <a:r>
              <a:rPr lang="en-US" sz="4000" b="1" dirty="0">
                <a:solidFill>
                  <a:schemeClr val="bg1"/>
                </a:solidFill>
              </a:rPr>
              <a:t> do </a:t>
            </a:r>
            <a:r>
              <a:rPr lang="en-US" sz="4000" b="1" dirty="0" err="1">
                <a:solidFill>
                  <a:schemeClr val="bg1"/>
                </a:solidFill>
              </a:rPr>
              <a:t>próximo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encontro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3.</a:t>
            </a: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Troquem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idéias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sobre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problemas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tiverem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surgido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como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exemplo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alguém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travou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encontro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falar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demais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4.</a:t>
            </a: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Quando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julgar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seu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auxiliar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está</a:t>
            </a:r>
            <a:r>
              <a:rPr lang="en-US" sz="4000" b="1" dirty="0">
                <a:solidFill>
                  <a:schemeClr val="bg1"/>
                </a:solidFill>
              </a:rPr>
              <a:t> pronto, </a:t>
            </a:r>
            <a:r>
              <a:rPr lang="en-US" sz="4000" b="1" dirty="0" err="1">
                <a:solidFill>
                  <a:schemeClr val="bg1"/>
                </a:solidFill>
              </a:rPr>
              <a:t>deixe</a:t>
            </a:r>
            <a:r>
              <a:rPr lang="en-US" sz="4000" b="1" dirty="0">
                <a:solidFill>
                  <a:schemeClr val="bg1"/>
                </a:solidFill>
              </a:rPr>
              <a:t>-o </a:t>
            </a:r>
            <a:r>
              <a:rPr lang="en-US" sz="4000" b="1" dirty="0" err="1">
                <a:solidFill>
                  <a:schemeClr val="bg1"/>
                </a:solidFill>
              </a:rPr>
              <a:t>conduzir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os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encontros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5.</a:t>
            </a: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Avalie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os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aspectos</a:t>
            </a:r>
            <a:r>
              <a:rPr lang="en-US" sz="4000" b="1" dirty="0">
                <a:solidFill>
                  <a:schemeClr val="bg1"/>
                </a:solidFill>
              </a:rPr>
              <a:t> fortes e </a:t>
            </a:r>
            <a:r>
              <a:rPr lang="en-US" sz="4000" b="1" dirty="0" err="1">
                <a:solidFill>
                  <a:schemeClr val="bg1"/>
                </a:solidFill>
              </a:rPr>
              <a:t>fracos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maneira</a:t>
            </a:r>
            <a:r>
              <a:rPr lang="en-US" sz="4000" b="1" dirty="0">
                <a:solidFill>
                  <a:schemeClr val="bg1"/>
                </a:solidFill>
              </a:rPr>
              <a:t> com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ele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conduziu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encontro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en-US" sz="4000" b="1" dirty="0" err="1">
                <a:solidFill>
                  <a:schemeClr val="bg1"/>
                </a:solidFill>
              </a:rPr>
              <a:t>Diga-lhe</a:t>
            </a:r>
            <a:r>
              <a:rPr lang="en-US" sz="4000" b="1" dirty="0">
                <a:solidFill>
                  <a:schemeClr val="bg1"/>
                </a:solidFill>
              </a:rPr>
              <a:t> com </a:t>
            </a:r>
            <a:r>
              <a:rPr lang="en-US" sz="4000" b="1" dirty="0" err="1">
                <a:solidFill>
                  <a:schemeClr val="bg1"/>
                </a:solidFill>
              </a:rPr>
              <a:t>franqueza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onde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mudar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6.</a:t>
            </a: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Dê-lhe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tarefas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ajudarão</a:t>
            </a:r>
            <a:r>
              <a:rPr lang="en-US" sz="4000" b="1" dirty="0">
                <a:solidFill>
                  <a:schemeClr val="bg1"/>
                </a:solidFill>
              </a:rPr>
              <a:t> a </a:t>
            </a:r>
            <a:r>
              <a:rPr lang="en-US" sz="4000" b="1" dirty="0" err="1">
                <a:solidFill>
                  <a:schemeClr val="bg1"/>
                </a:solidFill>
              </a:rPr>
              <a:t>fortalecer</a:t>
            </a:r>
            <a:r>
              <a:rPr lang="en-US" sz="4000" b="1" dirty="0">
                <a:solidFill>
                  <a:schemeClr val="bg1"/>
                </a:solidFill>
              </a:rPr>
              <a:t> as </a:t>
            </a:r>
            <a:r>
              <a:rPr lang="en-US" sz="4000" b="1" dirty="0" err="1">
                <a:solidFill>
                  <a:schemeClr val="bg1"/>
                </a:solidFill>
              </a:rPr>
              <a:t>habilidades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ministeriais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que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tenha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mostrado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fraqueza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5556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mentorear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14480" y="1214422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</a:rPr>
              <a:t>Quanto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encontro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semanal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08" y="2354041"/>
            <a:ext cx="70008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7.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Durante o </a:t>
            </a:r>
            <a:r>
              <a:rPr lang="en-US" sz="4000" b="1" dirty="0" err="1">
                <a:solidFill>
                  <a:schemeClr val="bg1"/>
                </a:solidFill>
              </a:rPr>
              <a:t>último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mês</a:t>
            </a:r>
            <a:r>
              <a:rPr lang="en-US" sz="4000" b="1" dirty="0">
                <a:solidFill>
                  <a:schemeClr val="bg1"/>
                </a:solidFill>
              </a:rPr>
              <a:t> antes </a:t>
            </a:r>
            <a:r>
              <a:rPr lang="en-US" sz="4000" b="1" dirty="0" err="1">
                <a:solidFill>
                  <a:schemeClr val="bg1"/>
                </a:solidFill>
              </a:rPr>
              <a:t>da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multiplicação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deixe</a:t>
            </a:r>
            <a:r>
              <a:rPr lang="en-US" sz="4000" b="1" dirty="0">
                <a:solidFill>
                  <a:schemeClr val="bg1"/>
                </a:solidFill>
              </a:rPr>
              <a:t> o </a:t>
            </a:r>
            <a:r>
              <a:rPr lang="en-US" sz="4000" b="1" dirty="0" err="1">
                <a:solidFill>
                  <a:schemeClr val="bg1"/>
                </a:solidFill>
              </a:rPr>
              <a:t>aprendiz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dirigir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os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encontros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semanais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074" y="642918"/>
            <a:ext cx="671514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</a:t>
            </a:r>
            <a:r>
              <a:rPr lang="en-US" sz="4000" b="1" spc="50" dirty="0" err="1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padrão</a:t>
            </a:r>
            <a:r>
              <a:rPr lang="en-US" sz="4000" b="1" spc="50" dirty="0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bíblico</a:t>
            </a:r>
            <a:r>
              <a:rPr lang="en-US" sz="4000" b="1" spc="50" dirty="0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4000" b="1" spc="50" dirty="0" err="1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mentoreamento</a:t>
            </a:r>
            <a:endParaRPr lang="en-US" sz="4000" b="1" spc="50" dirty="0">
              <a:ln w="11430"/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000" b="1" spc="50" dirty="0">
              <a:ln w="11430"/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000" b="1" spc="50" dirty="0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en-US" sz="4000" b="1" spc="50" dirty="0" err="1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Timóteo</a:t>
            </a:r>
            <a:r>
              <a:rPr lang="en-US" sz="4000" b="1" spc="50" dirty="0">
                <a:ln w="11430"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2:2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2643174" y="2436834"/>
          <a:ext cx="63579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14AD2B-52D0-4C1F-95C4-1C21C0B3D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14AD2B-52D0-4C1F-95C4-1C21C0B3D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44E896-D5DF-4BEA-AF35-51DF33AAE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D44E896-D5DF-4BEA-AF35-51DF33AAE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249EAA-785F-430E-8088-876D752C4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BB249EAA-785F-430E-8088-876D752C4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133E19-B893-40CA-B614-906767415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4133E19-B893-40CA-B614-906767415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78E87-7FCB-4C36-883A-747BB6E74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E5478E87-7FCB-4C36-883A-747BB6E74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Um </a:t>
            </a:r>
            <a:r>
              <a:rPr lang="en-US" sz="3600" dirty="0" err="1"/>
              <a:t>líder</a:t>
            </a:r>
            <a:r>
              <a:rPr lang="en-US" sz="3600" dirty="0"/>
              <a:t> </a:t>
            </a:r>
            <a:r>
              <a:rPr lang="en-US" sz="3600" dirty="0" err="1"/>
              <a:t>não</a:t>
            </a:r>
            <a:r>
              <a:rPr lang="en-US" sz="3600" dirty="0"/>
              <a:t> tem </a:t>
            </a:r>
            <a:r>
              <a:rPr lang="en-US" sz="3600" dirty="0" err="1"/>
              <a:t>pleno</a:t>
            </a:r>
            <a:r>
              <a:rPr lang="en-US" sz="3600" dirty="0"/>
              <a:t> </a:t>
            </a:r>
            <a:r>
              <a:rPr lang="en-US" sz="3600" dirty="0" err="1"/>
              <a:t>sucesso</a:t>
            </a:r>
            <a:r>
              <a:rPr lang="en-US" sz="3600" dirty="0"/>
              <a:t> </a:t>
            </a:r>
            <a:r>
              <a:rPr lang="en-US" sz="3600" dirty="0" err="1"/>
              <a:t>até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tenha</a:t>
            </a:r>
            <a:r>
              <a:rPr lang="en-US" sz="3600" dirty="0"/>
              <a:t> </a:t>
            </a:r>
            <a:r>
              <a:rPr lang="en-US" sz="3600" dirty="0" err="1"/>
              <a:t>enviado</a:t>
            </a:r>
            <a:r>
              <a:rPr lang="en-US" sz="3600" dirty="0"/>
              <a:t> </a:t>
            </a:r>
            <a:r>
              <a:rPr lang="en-US" sz="3600" dirty="0" err="1"/>
              <a:t>sucessores</a:t>
            </a:r>
            <a:r>
              <a:rPr lang="en-US" sz="3600" dirty="0"/>
              <a:t> </a:t>
            </a:r>
            <a:endParaRPr lang="pt-BR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Ter</a:t>
            </a:r>
            <a:r>
              <a:rPr lang="en-US" sz="3600" dirty="0"/>
              <a:t> o </a:t>
            </a:r>
            <a:r>
              <a:rPr lang="en-US" sz="3600" dirty="0" err="1"/>
              <a:t>privilégio</a:t>
            </a:r>
            <a:r>
              <a:rPr lang="en-US" sz="3600" dirty="0"/>
              <a:t> de </a:t>
            </a:r>
            <a:r>
              <a:rPr lang="en-US" sz="3600" dirty="0" err="1"/>
              <a:t>ver</a:t>
            </a:r>
            <a:r>
              <a:rPr lang="en-US" sz="3600" dirty="0"/>
              <a:t> </a:t>
            </a:r>
            <a:r>
              <a:rPr lang="en-US" sz="3600" dirty="0" err="1"/>
              <a:t>alguém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você</a:t>
            </a:r>
            <a:r>
              <a:rPr lang="en-US" sz="3600" dirty="0"/>
              <a:t> </a:t>
            </a:r>
            <a:r>
              <a:rPr lang="en-US" sz="3600" dirty="0" err="1"/>
              <a:t>pastoreou</a:t>
            </a:r>
            <a:r>
              <a:rPr lang="en-US" sz="3600" dirty="0"/>
              <a:t> e </a:t>
            </a:r>
            <a:r>
              <a:rPr lang="en-US" sz="3600" dirty="0" err="1"/>
              <a:t>treinou,pastorear</a:t>
            </a:r>
            <a:r>
              <a:rPr lang="en-US" sz="3600" dirty="0"/>
              <a:t> e </a:t>
            </a:r>
            <a:r>
              <a:rPr lang="en-US" sz="3600" dirty="0" err="1"/>
              <a:t>treinar</a:t>
            </a:r>
            <a:r>
              <a:rPr lang="en-US" sz="3600" dirty="0"/>
              <a:t> </a:t>
            </a:r>
            <a:r>
              <a:rPr lang="en-US" sz="3600" dirty="0" err="1"/>
              <a:t>outros</a:t>
            </a:r>
            <a:r>
              <a:rPr lang="en-US" sz="3600" dirty="0"/>
              <a:t>.</a:t>
            </a:r>
            <a:endParaRPr lang="pt-BR" sz="3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328890" y="3447112"/>
            <a:ext cx="6172200" cy="205359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 </a:t>
            </a:r>
            <a:r>
              <a:rPr kumimoji="0" lang="en-US" sz="3600" b="1" i="0" u="none" strike="noStrike" kern="1200" cap="small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uma</a:t>
            </a: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small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imensa</a:t>
            </a:r>
            <a:r>
              <a:rPr kumimoji="0" lang="en-US" sz="3600" b="1" i="0" u="none" strike="noStrike" kern="1200" cap="small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small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alegria</a:t>
            </a:r>
            <a:endParaRPr kumimoji="0" lang="pt-BR" sz="3600" b="1" i="0" u="none" strike="noStrike" kern="1200" cap="sm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57356" y="142852"/>
            <a:ext cx="6715140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MENTOREAMENTO</a:t>
            </a:r>
          </a:p>
          <a:p>
            <a:pPr algn="ctr"/>
            <a:endParaRPr lang="en-US" sz="3600" b="1" dirty="0">
              <a:ln/>
              <a:solidFill>
                <a:schemeClr val="accent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Escolher</a:t>
            </a:r>
            <a:r>
              <a:rPr lang="en-US" sz="36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e </a:t>
            </a:r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Preparar</a:t>
            </a:r>
            <a:r>
              <a:rPr lang="en-US" sz="36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Líderes</a:t>
            </a:r>
            <a:r>
              <a:rPr lang="en-US" sz="3600" b="1" dirty="0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ln/>
                <a:solidFill>
                  <a:schemeClr val="accent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Aprendizes</a:t>
            </a:r>
            <a:endParaRPr lang="pt-BR" sz="3600" b="1" dirty="0">
              <a:ln/>
              <a:solidFill>
                <a:schemeClr val="accent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Imagem 4" descr="borboletas+bailando+no+ar[1].JPG"/>
          <p:cNvPicPr>
            <a:picLocks noChangeAspect="1"/>
          </p:cNvPicPr>
          <p:nvPr/>
        </p:nvPicPr>
        <p:blipFill>
          <a:blip r:embed="rId2"/>
          <a:srcRect l="963" t="2833" b="26622"/>
          <a:stretch>
            <a:fillRect/>
          </a:stretch>
        </p:blipFill>
        <p:spPr>
          <a:xfrm>
            <a:off x="1643042" y="2786058"/>
            <a:ext cx="7342327" cy="39290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57322" y="642918"/>
            <a:ext cx="8429652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u="sng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Processo</a:t>
            </a:r>
            <a:r>
              <a:rPr lang="en-US" sz="4000" b="1" u="sng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4000" b="1" u="sng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mentoreamento</a:t>
            </a:r>
            <a:endParaRPr lang="en-US" sz="4000" b="1" u="sng" spc="50" dirty="0">
              <a:ln w="11430"/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000" b="1" spc="50" dirty="0">
              <a:ln w="11430"/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Quem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escolher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endParaRPr lang="en-US" sz="4000" b="1" spc="50" dirty="0">
              <a:ln w="11430"/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Quando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começar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endParaRPr lang="en-US" sz="4000" b="1" spc="50" dirty="0">
              <a:ln w="11430"/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Como 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mentorear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4818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escolher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Font typeface="Wingdings" pitchFamily="2" charset="2"/>
              <a:buChar char="ü"/>
            </a:pPr>
            <a:r>
              <a:rPr lang="en-US" sz="4000" b="1" dirty="0" err="1">
                <a:solidFill>
                  <a:srgbClr val="FFFF00"/>
                </a:solidFill>
              </a:rPr>
              <a:t>Não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escolha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sozinho</a:t>
            </a:r>
            <a:r>
              <a:rPr lang="en-US" sz="4000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4000" b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FFFF00"/>
                </a:solidFill>
              </a:rPr>
              <a:t>Este é um </a:t>
            </a:r>
            <a:r>
              <a:rPr lang="en-US" sz="4000" b="1" dirty="0" err="1">
                <a:solidFill>
                  <a:srgbClr val="FFFF00"/>
                </a:solidFill>
              </a:rPr>
              <a:t>interesse</a:t>
            </a:r>
            <a:r>
              <a:rPr lang="en-US" sz="4000" b="1" dirty="0">
                <a:solidFill>
                  <a:srgbClr val="FFFF00"/>
                </a:solidFill>
              </a:rPr>
              <a:t> de Deus.</a:t>
            </a:r>
          </a:p>
          <a:p>
            <a:pPr>
              <a:buFont typeface="Wingdings" pitchFamily="2" charset="2"/>
              <a:buChar char="ü"/>
            </a:pPr>
            <a:endParaRPr lang="en-US" sz="4000" b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b="1" dirty="0" err="1">
                <a:solidFill>
                  <a:srgbClr val="FFFF00"/>
                </a:solidFill>
              </a:rPr>
              <a:t>Siga</a:t>
            </a:r>
            <a:r>
              <a:rPr lang="en-US" sz="4000" b="1" dirty="0">
                <a:solidFill>
                  <a:srgbClr val="FFFF00"/>
                </a:solidFill>
              </a:rPr>
              <a:t> o </a:t>
            </a:r>
            <a:r>
              <a:rPr lang="en-US" sz="4000" b="1" dirty="0" err="1">
                <a:solidFill>
                  <a:srgbClr val="FFFF00"/>
                </a:solidFill>
              </a:rPr>
              <a:t>conselho</a:t>
            </a:r>
            <a:r>
              <a:rPr lang="en-US" sz="4000" b="1" dirty="0">
                <a:solidFill>
                  <a:srgbClr val="FFFF00"/>
                </a:solidFill>
              </a:rPr>
              <a:t> de Jesus </a:t>
            </a:r>
            <a:r>
              <a:rPr lang="en-US" sz="4000" b="1" dirty="0" err="1">
                <a:solidFill>
                  <a:srgbClr val="FFFF00"/>
                </a:solidFill>
              </a:rPr>
              <a:t>em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Mateus</a:t>
            </a:r>
            <a:r>
              <a:rPr lang="en-US" sz="4000" b="1" dirty="0">
                <a:solidFill>
                  <a:srgbClr val="FFFF00"/>
                </a:solidFill>
              </a:rPr>
              <a:t> 9:38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4818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escolher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Font typeface="Wingdings" pitchFamily="2" charset="2"/>
              <a:buChar char="ü"/>
            </a:pPr>
            <a:r>
              <a:rPr lang="en-US" sz="4000" b="1" dirty="0" err="1">
                <a:solidFill>
                  <a:srgbClr val="FFFF00"/>
                </a:solidFill>
              </a:rPr>
              <a:t>Esteja</a:t>
            </a:r>
            <a:r>
              <a:rPr lang="en-US" sz="4000" b="1" dirty="0">
                <a:solidFill>
                  <a:srgbClr val="FFFF00"/>
                </a:solidFill>
              </a:rPr>
              <a:t> de </a:t>
            </a:r>
            <a:r>
              <a:rPr lang="en-US" sz="4000" b="1" dirty="0" err="1">
                <a:solidFill>
                  <a:srgbClr val="FFFF00"/>
                </a:solidFill>
              </a:rPr>
              <a:t>olho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em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líderes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em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potencial</a:t>
            </a:r>
            <a:r>
              <a:rPr lang="en-US" sz="4000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4000" b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b="1" dirty="0" err="1">
                <a:solidFill>
                  <a:srgbClr val="FFFF00"/>
                </a:solidFill>
              </a:rPr>
              <a:t>Veja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quem</a:t>
            </a:r>
            <a:r>
              <a:rPr lang="en-US" sz="4000" b="1" dirty="0">
                <a:solidFill>
                  <a:srgbClr val="FFFF00"/>
                </a:solidFill>
              </a:rPr>
              <a:t> tem o </a:t>
            </a:r>
            <a:r>
              <a:rPr lang="en-US" sz="4000" b="1" dirty="0" err="1">
                <a:solidFill>
                  <a:srgbClr val="FFFF00"/>
                </a:solidFill>
              </a:rPr>
              <a:t>coração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para</a:t>
            </a:r>
            <a:r>
              <a:rPr lang="en-US" sz="4000" b="1" dirty="0">
                <a:solidFill>
                  <a:srgbClr val="FFFF00"/>
                </a:solidFill>
              </a:rPr>
              <a:t> o </a:t>
            </a:r>
            <a:r>
              <a:rPr lang="en-US" sz="4000" b="1" dirty="0" err="1">
                <a:solidFill>
                  <a:srgbClr val="FFFF00"/>
                </a:solidFill>
              </a:rPr>
              <a:t>trabalho</a:t>
            </a:r>
            <a:r>
              <a:rPr lang="en-US" sz="4000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4000" b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b="1" dirty="0" err="1">
                <a:solidFill>
                  <a:srgbClr val="FFFF00"/>
                </a:solidFill>
              </a:rPr>
              <a:t>Observa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quem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gosta</a:t>
            </a:r>
            <a:r>
              <a:rPr lang="en-US" sz="4000" b="1" dirty="0">
                <a:solidFill>
                  <a:srgbClr val="FFFF00"/>
                </a:solidFill>
              </a:rPr>
              <a:t> de </a:t>
            </a:r>
            <a:r>
              <a:rPr lang="en-US" sz="4000" b="1" dirty="0" err="1">
                <a:solidFill>
                  <a:srgbClr val="FFFF00"/>
                </a:solidFill>
              </a:rPr>
              <a:t>pessoas</a:t>
            </a:r>
            <a:r>
              <a:rPr lang="en-US" sz="4000" b="1" dirty="0">
                <a:solidFill>
                  <a:srgbClr val="FFFF00"/>
                </a:solidFill>
              </a:rPr>
              <a:t>.</a:t>
            </a:r>
            <a:endParaRPr lang="pt-BR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4818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escolher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000" b="1" dirty="0" err="1">
                <a:solidFill>
                  <a:srgbClr val="FFFF00"/>
                </a:solidFill>
              </a:rPr>
              <a:t>Aplique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os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três</a:t>
            </a:r>
            <a:r>
              <a:rPr lang="en-US" sz="4000" b="1" dirty="0">
                <a:solidFill>
                  <a:srgbClr val="FFFF00"/>
                </a:solidFill>
              </a:rPr>
              <a:t> “C’s”</a:t>
            </a:r>
          </a:p>
          <a:p>
            <a:endParaRPr lang="en-US" sz="4000" b="1" dirty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	</a:t>
            </a:r>
            <a:r>
              <a:rPr lang="en-US" sz="4000" b="1" dirty="0" err="1">
                <a:solidFill>
                  <a:srgbClr val="FFFF00"/>
                </a:solidFill>
              </a:rPr>
              <a:t>C</a:t>
            </a:r>
            <a:r>
              <a:rPr lang="en-US" sz="4000" b="1" dirty="0" err="1">
                <a:solidFill>
                  <a:schemeClr val="bg1"/>
                </a:solidFill>
              </a:rPr>
              <a:t>ompatibilidade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	</a:t>
            </a:r>
            <a:r>
              <a:rPr lang="en-US" sz="4000" b="1" dirty="0" err="1">
                <a:solidFill>
                  <a:srgbClr val="FFFF00"/>
                </a:solidFill>
              </a:rPr>
              <a:t>C</a:t>
            </a:r>
            <a:r>
              <a:rPr lang="en-US" sz="4000" b="1" dirty="0" err="1">
                <a:solidFill>
                  <a:schemeClr val="bg1"/>
                </a:solidFill>
              </a:rPr>
              <a:t>aráter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	</a:t>
            </a:r>
            <a:r>
              <a:rPr lang="en-US" sz="4000" b="1" dirty="0" err="1">
                <a:solidFill>
                  <a:srgbClr val="FFFF00"/>
                </a:solidFill>
              </a:rPr>
              <a:t>C</a:t>
            </a:r>
            <a:r>
              <a:rPr lang="en-US" sz="4000" b="1" dirty="0" err="1">
                <a:solidFill>
                  <a:schemeClr val="bg1"/>
                </a:solidFill>
              </a:rPr>
              <a:t>ompetência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4818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escolher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</a:rPr>
              <a:t>Compatibilidade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05814" y="2221048"/>
            <a:ext cx="7033494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Mentorear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requer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passar</a:t>
            </a:r>
            <a:r>
              <a:rPr lang="en-US" sz="4000" dirty="0">
                <a:solidFill>
                  <a:schemeClr val="bg1"/>
                </a:solidFill>
              </a:rPr>
              <a:t> tempo </a:t>
            </a:r>
            <a:r>
              <a:rPr lang="en-US" sz="4000" dirty="0" err="1">
                <a:solidFill>
                  <a:schemeClr val="bg1"/>
                </a:solidFill>
              </a:rPr>
              <a:t>juntos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Escolha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pessoas</a:t>
            </a:r>
            <a:r>
              <a:rPr lang="en-US" sz="4000" dirty="0">
                <a:solidFill>
                  <a:schemeClr val="bg1"/>
                </a:solidFill>
              </a:rPr>
              <a:t> com as </a:t>
            </a:r>
            <a:r>
              <a:rPr lang="en-US" sz="4000" dirty="0" err="1">
                <a:solidFill>
                  <a:schemeClr val="bg1"/>
                </a:solidFill>
              </a:rPr>
              <a:t>quais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gosta</a:t>
            </a:r>
            <a:r>
              <a:rPr lang="en-US" sz="4000" dirty="0">
                <a:solidFill>
                  <a:schemeClr val="bg1"/>
                </a:solidFill>
              </a:rPr>
              <a:t> de </a:t>
            </a:r>
            <a:r>
              <a:rPr lang="en-US" sz="4000" dirty="0" err="1">
                <a:solidFill>
                  <a:schemeClr val="bg1"/>
                </a:solidFill>
              </a:rPr>
              <a:t>estar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junto</a:t>
            </a:r>
            <a:r>
              <a:rPr lang="en-US" sz="4000" dirty="0">
                <a:solidFill>
                  <a:schemeClr val="bg1"/>
                </a:solidFill>
              </a:rPr>
              <a:t> e </a:t>
            </a:r>
            <a:r>
              <a:rPr lang="en-US" sz="4000" dirty="0" err="1">
                <a:solidFill>
                  <a:schemeClr val="bg1"/>
                </a:solidFill>
              </a:rPr>
              <a:t>que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gostam</a:t>
            </a:r>
            <a:r>
              <a:rPr lang="en-US" sz="4000" dirty="0">
                <a:solidFill>
                  <a:schemeClr val="bg1"/>
                </a:solidFill>
              </a:rPr>
              <a:t> de </a:t>
            </a:r>
            <a:r>
              <a:rPr lang="en-US" sz="4000" dirty="0" err="1">
                <a:solidFill>
                  <a:schemeClr val="bg1"/>
                </a:solidFill>
              </a:rPr>
              <a:t>estar</a:t>
            </a:r>
            <a:r>
              <a:rPr lang="en-US" sz="4000" dirty="0">
                <a:solidFill>
                  <a:schemeClr val="bg1"/>
                </a:solidFill>
              </a:rPr>
              <a:t> com </a:t>
            </a:r>
            <a:r>
              <a:rPr lang="en-US" sz="4000" dirty="0" err="1">
                <a:solidFill>
                  <a:schemeClr val="bg1"/>
                </a:solidFill>
              </a:rPr>
              <a:t>você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52382" y="214290"/>
            <a:ext cx="4818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escolher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53414" y="1214422"/>
            <a:ext cx="70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</a:rPr>
              <a:t>Caráter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05814" y="2221048"/>
            <a:ext cx="7033494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Fidelidade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Disponibilidade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Iniciativa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Aberto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ensino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Honesto</a:t>
            </a:r>
            <a:r>
              <a:rPr lang="en-US" sz="4000" dirty="0">
                <a:solidFill>
                  <a:schemeClr val="bg1"/>
                </a:solidFill>
              </a:rPr>
              <a:t> e </a:t>
            </a:r>
            <a:r>
              <a:rPr lang="en-US" sz="4000" dirty="0" err="1">
                <a:solidFill>
                  <a:schemeClr val="bg1"/>
                </a:solidFill>
              </a:rPr>
              <a:t>transparente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689</Words>
  <Application>Microsoft Office PowerPoint</Application>
  <PresentationFormat>Apresentação na tela (4:3)</PresentationFormat>
  <Paragraphs>141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Calibri</vt:lpstr>
      <vt:lpstr>Century Schoolbook</vt:lpstr>
      <vt:lpstr>Wingdings</vt:lpstr>
      <vt:lpstr>Wingdings 2</vt:lpstr>
      <vt:lpstr>Balcão Envidraçado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Um líder não tem pleno sucesso até que tenha enviado sucessores </vt:lpstr>
      <vt:lpstr>Ter o privilégio de ver alguém que você pastoreou e treinou,pastorear e treinar outros.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Fabian</dc:creator>
  <cp:lastModifiedBy>Jean Quenehen</cp:lastModifiedBy>
  <cp:revision>20</cp:revision>
  <dcterms:created xsi:type="dcterms:W3CDTF">2009-05-16T01:14:37Z</dcterms:created>
  <dcterms:modified xsi:type="dcterms:W3CDTF">2023-08-18T11:05:29Z</dcterms:modified>
</cp:coreProperties>
</file>