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7C0C76-6834-418B-AC06-D26DC8F17533}" type="datetimeFigureOut">
              <a:rPr lang="pt-BR" smtClean="0"/>
              <a:pPr/>
              <a:t>06/10/2011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72FE93A-4E02-42C9-AF29-ABE52B23D70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Motivando os líderes e membros dos Pequenos Grupos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2428868"/>
            <a:ext cx="8686800" cy="3303598"/>
          </a:xfrm>
        </p:spPr>
        <p:txBody>
          <a:bodyPr/>
          <a:lstStyle/>
          <a:p>
            <a:pPr algn="ctr">
              <a:buNone/>
            </a:pPr>
            <a:r>
              <a:rPr lang="pt-BR" dirty="0" smtClean="0"/>
              <a:t>“Motivar as pessoas não acontece por acaso, não é impossível, mas não é fácil”. Mas, como diz a Palavra, “Posso Todas as coisas naquele que me fortalece.” </a:t>
            </a:r>
            <a:r>
              <a:rPr lang="pt-BR" dirty="0" err="1" smtClean="0"/>
              <a:t>Fil</a:t>
            </a:r>
            <a:r>
              <a:rPr lang="pt-BR" dirty="0" smtClean="0"/>
              <a:t>, 4:13. Confie no Senhor e Ele realizará os desejos do seu coração.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 que é Motivação?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o estimulo e o desejo de alcançar alvos e necessidades que proporcione satisfação. 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Levar a ação para alcançar um alvo. 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Causa do comportamento de um indivíduo e razão pela qual leva-se adiante uma atividade determinada.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Qual a diferencia entre Manipulação e Motivação?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/>
          </a:p>
          <a:p>
            <a:r>
              <a:rPr lang="pt-BR" b="1" dirty="0" smtClean="0"/>
              <a:t>Manipulação</a:t>
            </a:r>
            <a:r>
              <a:rPr lang="pt-BR" dirty="0" smtClean="0"/>
              <a:t>: “É o impulso de agir sem suficiente informação. É arrastar pessoas”. 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Motivação</a:t>
            </a:r>
            <a:r>
              <a:rPr lang="pt-BR" dirty="0" smtClean="0"/>
              <a:t>: ”É o estimulo e desejo de alcançar alvos e necessidades que proporcione satisfação”.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Porque devemos motivar as pessoas?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“É um dever do líder”. </a:t>
            </a:r>
          </a:p>
          <a:p>
            <a:r>
              <a:rPr lang="pt-BR" dirty="0" smtClean="0"/>
              <a:t>“Muita ação tem motivação errada”. </a:t>
            </a:r>
          </a:p>
          <a:p>
            <a:r>
              <a:rPr lang="pt-BR" dirty="0" smtClean="0"/>
              <a:t>“A grande motivação é a Esperança, a Fé e o amor”. </a:t>
            </a:r>
          </a:p>
          <a:p>
            <a:r>
              <a:rPr lang="pt-BR" dirty="0" smtClean="0"/>
              <a:t>Nossa motivação não deve vir das coisas, pessoas, lugar, situação, mas sim, de Deus.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Coisas que motivam as </a:t>
            </a:r>
            <a:r>
              <a:rPr lang="pt-BR" b="1" dirty="0" smtClean="0"/>
              <a:t>pessoas: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Dinheiro. </a:t>
            </a:r>
          </a:p>
          <a:p>
            <a:r>
              <a:rPr lang="pt-BR" dirty="0" smtClean="0"/>
              <a:t>Reconhecimento. </a:t>
            </a:r>
          </a:p>
          <a:p>
            <a:r>
              <a:rPr lang="pt-BR" dirty="0" smtClean="0"/>
              <a:t>Tempo Livre. </a:t>
            </a:r>
          </a:p>
          <a:p>
            <a:r>
              <a:rPr lang="pt-BR" dirty="0" smtClean="0"/>
              <a:t>Trabalhar em coisas que gostamos. </a:t>
            </a:r>
          </a:p>
          <a:p>
            <a:r>
              <a:rPr lang="pt-BR" dirty="0" smtClean="0"/>
              <a:t>Promoção. </a:t>
            </a:r>
          </a:p>
          <a:p>
            <a:r>
              <a:rPr lang="pt-BR" dirty="0" smtClean="0"/>
              <a:t>Autonomia. </a:t>
            </a:r>
          </a:p>
          <a:p>
            <a:r>
              <a:rPr lang="pt-BR" dirty="0" smtClean="0"/>
              <a:t>Oportunidade de Reconhecimento. </a:t>
            </a:r>
          </a:p>
          <a:p>
            <a:r>
              <a:rPr lang="pt-BR" dirty="0" smtClean="0"/>
              <a:t>Prêmios, Férias, Certificados, Placas. </a:t>
            </a:r>
          </a:p>
          <a:p>
            <a:r>
              <a:rPr lang="pt-BR" dirty="0" smtClean="0"/>
              <a:t>Status. </a:t>
            </a:r>
          </a:p>
          <a:p>
            <a:r>
              <a:rPr lang="pt-BR" dirty="0" smtClean="0"/>
              <a:t>Desafios: Perigos, Incertezas, Competências. </a:t>
            </a:r>
          </a:p>
          <a:p>
            <a:r>
              <a:rPr lang="pt-BR" dirty="0" smtClean="0"/>
              <a:t>Espírito Santo.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Situações que desmotivam as </a:t>
            </a:r>
            <a:r>
              <a:rPr lang="pt-BR" b="1" dirty="0" smtClean="0"/>
              <a:t>pessoas: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Falta de Habilidade. </a:t>
            </a:r>
          </a:p>
          <a:p>
            <a:r>
              <a:rPr lang="pt-BR" dirty="0" smtClean="0"/>
              <a:t>Excessivo Controle. </a:t>
            </a:r>
          </a:p>
          <a:p>
            <a:r>
              <a:rPr lang="pt-BR" dirty="0" smtClean="0"/>
              <a:t>Falta de Recursos. </a:t>
            </a:r>
          </a:p>
          <a:p>
            <a:r>
              <a:rPr lang="pt-BR" dirty="0" smtClean="0"/>
              <a:t>Coação (pressão excessiva). </a:t>
            </a:r>
          </a:p>
          <a:p>
            <a:r>
              <a:rPr lang="pt-BR" dirty="0" smtClean="0"/>
              <a:t>Culpabilidade. </a:t>
            </a:r>
          </a:p>
          <a:p>
            <a:r>
              <a:rPr lang="pt-BR" dirty="0" smtClean="0"/>
              <a:t>Desordem. </a:t>
            </a:r>
          </a:p>
          <a:p>
            <a:r>
              <a:rPr lang="pt-BR" dirty="0" smtClean="0"/>
              <a:t>Insensibilidade. </a:t>
            </a:r>
          </a:p>
          <a:p>
            <a:r>
              <a:rPr lang="pt-BR" dirty="0" smtClean="0"/>
              <a:t>Arrogância. </a:t>
            </a:r>
          </a:p>
          <a:p>
            <a:r>
              <a:rPr lang="pt-BR" dirty="0" smtClean="0"/>
              <a:t>Ridicularizar. </a:t>
            </a:r>
          </a:p>
          <a:p>
            <a:r>
              <a:rPr lang="pt-BR" dirty="0" smtClean="0"/>
              <a:t>Presunção.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Sete características dos líderes que motivam pessoas: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1. São Pontuais. </a:t>
            </a:r>
          </a:p>
          <a:p>
            <a:r>
              <a:rPr lang="pt-BR" dirty="0" smtClean="0"/>
              <a:t>2. Fomentam a participação. </a:t>
            </a:r>
          </a:p>
          <a:p>
            <a:r>
              <a:rPr lang="pt-BR" dirty="0" smtClean="0"/>
              <a:t>3. Facilitam o diálogo entre os membros. </a:t>
            </a:r>
          </a:p>
          <a:p>
            <a:r>
              <a:rPr lang="pt-BR" dirty="0" smtClean="0"/>
              <a:t>4. É Receptivo as idéias novas. </a:t>
            </a:r>
          </a:p>
          <a:p>
            <a:r>
              <a:rPr lang="pt-BR" dirty="0" smtClean="0"/>
              <a:t>5. Usa o humor em situações difíceis. </a:t>
            </a:r>
          </a:p>
          <a:p>
            <a:r>
              <a:rPr lang="pt-BR" dirty="0" smtClean="0"/>
              <a:t>6. São Honestos. </a:t>
            </a:r>
          </a:p>
          <a:p>
            <a:r>
              <a:rPr lang="pt-BR" dirty="0" smtClean="0"/>
              <a:t>7. Confiam em Deus.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Cristo o grande motivador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Jesus preocupava-se mais com as </a:t>
            </a:r>
            <a:r>
              <a:rPr lang="pt-BR" dirty="0" smtClean="0"/>
              <a:t>pessoas do </a:t>
            </a:r>
            <a:r>
              <a:rPr lang="pt-BR" dirty="0" smtClean="0"/>
              <a:t>que com os resultados. </a:t>
            </a:r>
          </a:p>
          <a:p>
            <a:r>
              <a:rPr lang="pt-BR" dirty="0" smtClean="0"/>
              <a:t>Não forçava fazer algo contra a </a:t>
            </a:r>
            <a:r>
              <a:rPr lang="pt-BR" dirty="0" smtClean="0"/>
              <a:t>vontade. </a:t>
            </a:r>
            <a:endParaRPr lang="pt-BR" dirty="0" smtClean="0"/>
          </a:p>
          <a:p>
            <a:r>
              <a:rPr lang="pt-BR" dirty="0" smtClean="0"/>
              <a:t>Partia da necessidade e aspirações do indivíduo. </a:t>
            </a:r>
          </a:p>
          <a:p>
            <a:r>
              <a:rPr lang="pt-BR" dirty="0" smtClean="0"/>
              <a:t>Ajudava as pessoas alcançar o seu potencial. </a:t>
            </a:r>
          </a:p>
          <a:p>
            <a:r>
              <a:rPr lang="pt-BR" dirty="0" smtClean="0"/>
              <a:t>Escutava as </a:t>
            </a:r>
            <a:r>
              <a:rPr lang="pt-BR" dirty="0" smtClean="0"/>
              <a:t>pessoas. </a:t>
            </a:r>
            <a:endParaRPr lang="pt-BR" dirty="0" smtClean="0"/>
          </a:p>
          <a:p>
            <a:r>
              <a:rPr lang="pt-BR" dirty="0" smtClean="0"/>
              <a:t>Instruía as pessoas. </a:t>
            </a:r>
          </a:p>
          <a:p>
            <a:r>
              <a:rPr lang="pt-BR" dirty="0" smtClean="0"/>
              <a:t>Delegava autoridade.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Como fazer para motivar as pessoas?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214974"/>
          </a:xfrm>
        </p:spPr>
        <p:txBody>
          <a:bodyPr>
            <a:normAutofit fontScale="77500" lnSpcReduction="20000"/>
          </a:bodyPr>
          <a:lstStyle/>
          <a:p>
            <a:r>
              <a:rPr lang="pt-BR" b="1" dirty="0" smtClean="0"/>
              <a:t>1. Crie um clima </a:t>
            </a:r>
            <a:r>
              <a:rPr lang="pt-BR" dirty="0" smtClean="0"/>
              <a:t>- Ninguém motiva ninguém, são as próprias pessoas que se motivam.</a:t>
            </a:r>
            <a:br>
              <a:rPr lang="pt-BR" dirty="0" smtClean="0"/>
            </a:br>
            <a:r>
              <a:rPr lang="pt-BR" dirty="0" smtClean="0"/>
              <a:t>• O que fazemos é criar um clima para que as pessoas se motivem a si mesmas.</a:t>
            </a:r>
            <a:br>
              <a:rPr lang="pt-BR" dirty="0" smtClean="0"/>
            </a:br>
            <a:r>
              <a:rPr lang="pt-BR" dirty="0" smtClean="0"/>
              <a:t>• Reconhecimento por realizações em atividades passadas desperta ação no presente.</a:t>
            </a:r>
          </a:p>
          <a:p>
            <a:r>
              <a:rPr lang="pt-BR" b="1" dirty="0" smtClean="0"/>
              <a:t>2. Elogie e Desafie.</a:t>
            </a:r>
          </a:p>
          <a:p>
            <a:r>
              <a:rPr lang="pt-BR" dirty="0" smtClean="0"/>
              <a:t>3. Mesmo que você já tenha uma idéia definida na mente, reúna os membros envolvidos e </a:t>
            </a:r>
            <a:r>
              <a:rPr lang="pt-BR" b="1" dirty="0" smtClean="0"/>
              <a:t>peça-lhes opinião</a:t>
            </a:r>
            <a:r>
              <a:rPr lang="pt-BR" dirty="0" smtClean="0"/>
              <a:t>, use o estilo consultivo-participativo. Você vai surpreender-se com a participação. </a:t>
            </a:r>
          </a:p>
          <a:p>
            <a:r>
              <a:rPr lang="pt-BR" dirty="0" smtClean="0"/>
              <a:t>4. </a:t>
            </a:r>
            <a:r>
              <a:rPr lang="pt-BR" b="1" dirty="0" smtClean="0"/>
              <a:t>Motive com cartões</a:t>
            </a:r>
            <a:r>
              <a:rPr lang="pt-BR" dirty="0" smtClean="0"/>
              <a:t>, bilhetinhos.</a:t>
            </a:r>
            <a:br>
              <a:rPr lang="pt-BR" dirty="0" smtClean="0"/>
            </a:br>
            <a:r>
              <a:rPr lang="pt-BR" dirty="0" smtClean="0"/>
              <a:t>• Sem falar nada coloque no bolso.</a:t>
            </a:r>
          </a:p>
          <a:p>
            <a:r>
              <a:rPr lang="pt-BR" dirty="0" smtClean="0"/>
              <a:t>5. </a:t>
            </a:r>
            <a:r>
              <a:rPr lang="pt-BR" b="1" dirty="0" smtClean="0"/>
              <a:t>Expectativas positivas </a:t>
            </a:r>
            <a:r>
              <a:rPr lang="pt-BR" dirty="0" smtClean="0"/>
              <a:t>produzem resultados positivos</a:t>
            </a:r>
          </a:p>
          <a:p>
            <a:r>
              <a:rPr lang="pt-BR" dirty="0" smtClean="0"/>
              <a:t>6. </a:t>
            </a:r>
            <a:r>
              <a:rPr lang="pt-BR" b="1" dirty="0" smtClean="0"/>
              <a:t>Confie no potencial </a:t>
            </a:r>
            <a:r>
              <a:rPr lang="pt-BR" dirty="0" smtClean="0"/>
              <a:t>das Pessoas.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388</Words>
  <Application>Microsoft Office PowerPoint</Application>
  <PresentationFormat>Apresentação na tela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Viagem</vt:lpstr>
      <vt:lpstr>Motivando os líderes e membros dos Pequenos Grupos</vt:lpstr>
      <vt:lpstr>O que é Motivação?</vt:lpstr>
      <vt:lpstr>Qual a diferencia entre Manipulação e Motivação?</vt:lpstr>
      <vt:lpstr>Porque devemos motivar as pessoas?</vt:lpstr>
      <vt:lpstr>Coisas que motivam as pessoas:</vt:lpstr>
      <vt:lpstr>Situações que desmotivam as pessoas:</vt:lpstr>
      <vt:lpstr>Sete características dos líderes que motivam pessoas:</vt:lpstr>
      <vt:lpstr>Cristo o grande motivador</vt:lpstr>
      <vt:lpstr>Como fazer para motivar as pessoas?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Motivando os líderes e membros dos Pequenos Grupos</dc:title>
  <dc:creator>Jean Quenehen</dc:creator>
  <cp:lastModifiedBy>Jean Quenehen</cp:lastModifiedBy>
  <cp:revision>4</cp:revision>
  <dcterms:created xsi:type="dcterms:W3CDTF">2008-06-26T12:19:16Z</dcterms:created>
  <dcterms:modified xsi:type="dcterms:W3CDTF">2011-10-06T19:46:30Z</dcterms:modified>
</cp:coreProperties>
</file>