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5" r:id="rId7"/>
    <p:sldId id="261" r:id="rId8"/>
    <p:sldId id="266" r:id="rId9"/>
    <p:sldId id="264" r:id="rId10"/>
    <p:sldId id="263" r:id="rId11"/>
    <p:sldId id="267" r:id="rId12"/>
    <p:sldId id="268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3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F0D-1F2F-4A20-BDC1-EBDAEDFB2AE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06BFC-2209-4125-85B0-16226633E6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F0D-1F2F-4A20-BDC1-EBDAEDFB2AE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06BFC-2209-4125-85B0-16226633E6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F0D-1F2F-4A20-BDC1-EBDAEDFB2AE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06BFC-2209-4125-85B0-16226633E6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F0D-1F2F-4A20-BDC1-EBDAEDFB2AE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06BFC-2209-4125-85B0-16226633E6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F0D-1F2F-4A20-BDC1-EBDAEDFB2AE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06BFC-2209-4125-85B0-16226633E6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F0D-1F2F-4A20-BDC1-EBDAEDFB2AE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06BFC-2209-4125-85B0-16226633E6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F0D-1F2F-4A20-BDC1-EBDAEDFB2AE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06BFC-2209-4125-85B0-16226633E6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F0D-1F2F-4A20-BDC1-EBDAEDFB2AE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06BFC-2209-4125-85B0-16226633E6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F0D-1F2F-4A20-BDC1-EBDAEDFB2AE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06BFC-2209-4125-85B0-16226633E6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F0D-1F2F-4A20-BDC1-EBDAEDFB2AE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06BFC-2209-4125-85B0-16226633E6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F0D-1F2F-4A20-BDC1-EBDAEDFB2AE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06BFC-2209-4125-85B0-16226633E6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4BF0D-1F2F-4A20-BDC1-EBDAEDFB2AEC}" type="datetimeFigureOut">
              <a:rPr lang="pt-BR" smtClean="0"/>
              <a:pPr/>
              <a:t>15/09/2011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06BFC-2209-4125-85B0-16226633E6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apa_lid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fundo_lid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2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1604" y="71414"/>
            <a:ext cx="7572396" cy="928694"/>
          </a:xfrm>
        </p:spPr>
        <p:txBody>
          <a:bodyPr>
            <a:normAutofit/>
          </a:bodyPr>
          <a:lstStyle/>
          <a:p>
            <a:pPr algn="l"/>
            <a:r>
              <a:rPr lang="pt-B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BruD" pitchFamily="2" charset="0"/>
              </a:rPr>
              <a:t>9. Evangelismo</a:t>
            </a:r>
            <a:endParaRPr lang="pt-BR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BruD" pitchFamily="2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57158" y="1357298"/>
            <a:ext cx="8429684" cy="47149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líder deve fazer com que os membros do Pequeno Grupo formem 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Duplas Missionárias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entre si.</a:t>
            </a:r>
            <a:b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pt-BR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36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Essas duplas serão as encarregadas de evangelizar os visitantes no momento prop</a:t>
            </a:r>
            <a:r>
              <a:rPr lang="pt-BR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ício</a:t>
            </a:r>
            <a:r>
              <a:rPr kumimoji="0" lang="pt-BR" sz="36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pt-BR" sz="36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fundo_lid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2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1604" y="71414"/>
            <a:ext cx="7572396" cy="928694"/>
          </a:xfrm>
        </p:spPr>
        <p:txBody>
          <a:bodyPr>
            <a:normAutofit/>
          </a:bodyPr>
          <a:lstStyle/>
          <a:p>
            <a:pPr algn="l"/>
            <a:r>
              <a:rPr lang="pt-B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BruD" pitchFamily="2" charset="0"/>
              </a:rPr>
              <a:t>10. Compartilhar a visão</a:t>
            </a:r>
            <a:endParaRPr lang="pt-BR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BruD" pitchFamily="2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57158" y="1357298"/>
            <a:ext cx="8429684" cy="47149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 líder</a:t>
            </a:r>
            <a:r>
              <a:rPr kumimoji="0" lang="pt-BR" sz="36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deve ter um </a:t>
            </a:r>
            <a:r>
              <a:rPr kumimoji="0" lang="pt-BR" sz="36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aprendiz para </a:t>
            </a:r>
            <a:r>
              <a:rPr kumimoji="0" lang="pt-BR" sz="3600" b="0" i="0" u="none" strike="noStrike" kern="1200" cap="none" spc="0" normalizeH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discipular</a:t>
            </a: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b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36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pt-BR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Cada oportunidade deve ser aproveitada pelo líder para transmitir os valores de viver em comunidade.</a:t>
            </a:r>
            <a:endParaRPr kumimoji="0" lang="pt-BR" sz="36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apa_lid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fundo_lid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2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1604" y="71414"/>
            <a:ext cx="7572396" cy="928694"/>
          </a:xfrm>
        </p:spPr>
        <p:txBody>
          <a:bodyPr>
            <a:normAutofit/>
          </a:bodyPr>
          <a:lstStyle/>
          <a:p>
            <a:pPr algn="l"/>
            <a:r>
              <a:rPr lang="pt-B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BruD" pitchFamily="2" charset="0"/>
              </a:rPr>
              <a:t>1. Organização</a:t>
            </a:r>
            <a:endParaRPr lang="pt-BR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BruD" pitchFamily="2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57158" y="1357298"/>
            <a:ext cx="8429684" cy="47149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Ter o pequeno grupo cadastrado na Associação.</a:t>
            </a:r>
            <a:b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36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 Ter a relação de membros </a:t>
            </a:r>
            <a:r>
              <a:rPr lang="pt-BR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frequentes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 do pequeno grupo, adventista ou não.</a:t>
            </a:r>
            <a:b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pt-BR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 Ter o telefone de cada um dos membros, na medida do possível.</a:t>
            </a:r>
            <a:endParaRPr kumimoji="0" lang="pt-BR" sz="36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fundo_lid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2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1604" y="71414"/>
            <a:ext cx="7572396" cy="928694"/>
          </a:xfrm>
        </p:spPr>
        <p:txBody>
          <a:bodyPr>
            <a:normAutofit/>
          </a:bodyPr>
          <a:lstStyle/>
          <a:p>
            <a:pPr algn="l"/>
            <a:r>
              <a:rPr lang="pt-B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BruD" pitchFamily="2" charset="0"/>
              </a:rPr>
              <a:t>2. Preparo</a:t>
            </a:r>
            <a:endParaRPr lang="pt-BR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BruD" pitchFamily="2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57158" y="1357298"/>
            <a:ext cx="8429684" cy="471490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Ter um tempo estabelecido durante o dia para devoção pessoal.</a:t>
            </a:r>
            <a:b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pt-BR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pt-BR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Ter um tempo estabelecido durante a </a:t>
            </a:r>
            <a:r>
              <a:rPr lang="pt-BR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semana para estudar a lição e preparar a reunião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36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 Ler os livros de Pequeno Grupo para ampliar a visão.</a:t>
            </a:r>
            <a:b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pt-BR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Participar da reunião de líderes.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fundo_lid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2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1604" y="71414"/>
            <a:ext cx="7572396" cy="928694"/>
          </a:xfrm>
        </p:spPr>
        <p:txBody>
          <a:bodyPr>
            <a:normAutofit/>
          </a:bodyPr>
          <a:lstStyle/>
          <a:p>
            <a:pPr algn="l"/>
            <a:r>
              <a:rPr lang="pt-B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BruD" pitchFamily="2" charset="0"/>
              </a:rPr>
              <a:t>3. Contato</a:t>
            </a:r>
            <a:endParaRPr lang="pt-BR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BruD" pitchFamily="2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57158" y="1357298"/>
            <a:ext cx="8429684" cy="47149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Entrar em contato com cada membro durante a semana, seja por meio de visita ou ligação.</a:t>
            </a:r>
            <a:b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pt-BR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36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Nesse contato demonstrar</a:t>
            </a:r>
            <a:r>
              <a:rPr kumimoji="0" lang="pt-BR" sz="36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interesse pela pessoa e reforçar a importância da 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presença dela </a:t>
            </a:r>
            <a:r>
              <a:rPr kumimoji="0" lang="pt-BR" sz="36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no Pequeno Grupo.</a:t>
            </a:r>
            <a:endParaRPr kumimoji="0" lang="pt-BR" sz="36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fundo_lid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2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1604" y="71414"/>
            <a:ext cx="7572396" cy="928694"/>
          </a:xfrm>
        </p:spPr>
        <p:txBody>
          <a:bodyPr>
            <a:normAutofit/>
          </a:bodyPr>
          <a:lstStyle/>
          <a:p>
            <a:pPr algn="l"/>
            <a:r>
              <a:rPr lang="pt-B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BruD" pitchFamily="2" charset="0"/>
              </a:rPr>
              <a:t>4. Oração</a:t>
            </a:r>
            <a:endParaRPr lang="pt-BR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BruD" pitchFamily="2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57158" y="1357298"/>
            <a:ext cx="8429684" cy="47149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líder deve ter uma lista de oração.</a:t>
            </a:r>
            <a:b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pt-BR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36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Nessa lista de oração deve constar</a:t>
            </a:r>
            <a:r>
              <a:rPr kumimoji="0" lang="pt-BR" sz="36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os pedidos pessoais do líder, </a:t>
            </a:r>
            <a:r>
              <a:rPr lang="pt-BR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os nomes dos integrantes do PG e os seus pedidos de oração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pt-BR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36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Orar TODOS os dias usando a lista.</a:t>
            </a:r>
            <a:endParaRPr kumimoji="0" lang="pt-BR" sz="36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fundo_lid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2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1604" y="71414"/>
            <a:ext cx="7572396" cy="928694"/>
          </a:xfrm>
        </p:spPr>
        <p:txBody>
          <a:bodyPr>
            <a:normAutofit/>
          </a:bodyPr>
          <a:lstStyle/>
          <a:p>
            <a:pPr algn="l"/>
            <a:r>
              <a:rPr lang="pt-B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BruD" pitchFamily="2" charset="0"/>
              </a:rPr>
              <a:t>5. Alimentação Espiritual</a:t>
            </a:r>
            <a:endParaRPr lang="pt-BR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BruD" pitchFamily="2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57158" y="1357298"/>
            <a:ext cx="8429684" cy="471490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líder deve cuidar para que os membros do Pequeno Grupo tenham o alimento espiritual.</a:t>
            </a:r>
            <a:b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pt-BR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36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Incentivar a adquirir</a:t>
            </a:r>
            <a:r>
              <a:rPr kumimoji="0" lang="pt-BR" sz="36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Bíblia, Lição da Escola Sabatina, Meditação Matinal, Apostila das 40 Madrugadas, Meditação de Por do Sol, etc.</a:t>
            </a:r>
            <a:br>
              <a:rPr kumimoji="0" lang="pt-BR" sz="36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3600" b="0" i="0" u="none" strike="noStrike" kern="1200" cap="none" spc="0" normalizeH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pt-BR" sz="3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pt-BR" sz="36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O líder deve fazer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 com que os membros usem os materiais adquiridos, incentivando o estudo da lição, ano bíblico, etc.</a:t>
            </a:r>
            <a:endParaRPr kumimoji="0" lang="pt-BR" sz="36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fundo_lid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2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1604" y="71414"/>
            <a:ext cx="7572396" cy="928694"/>
          </a:xfrm>
        </p:spPr>
        <p:txBody>
          <a:bodyPr>
            <a:normAutofit/>
          </a:bodyPr>
          <a:lstStyle/>
          <a:p>
            <a:pPr algn="l"/>
            <a:r>
              <a:rPr lang="pt-B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BruD" pitchFamily="2" charset="0"/>
              </a:rPr>
              <a:t>6. Pastoreio</a:t>
            </a:r>
            <a:endParaRPr lang="pt-BR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BruD" pitchFamily="2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57158" y="1357298"/>
            <a:ext cx="8429684" cy="47149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líder deve visitar os membros do Pequeno Grupo.</a:t>
            </a:r>
            <a:b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pt-BR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36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Ir pelo menos uma vez a cada três meses na casa de cada um dos membros</a:t>
            </a:r>
            <a:r>
              <a:rPr kumimoji="0" lang="pt-BR" sz="36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br>
              <a:rPr kumimoji="0" lang="pt-BR" sz="36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3600" b="0" i="0" u="none" strike="noStrike" kern="1200" cap="none" spc="0" normalizeH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pt-BR" sz="3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pt-BR" sz="36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Nessa visita orar com a família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.</a:t>
            </a:r>
            <a:endParaRPr kumimoji="0" lang="pt-BR" sz="36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fundo_lid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2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1604" y="71414"/>
            <a:ext cx="7572396" cy="928694"/>
          </a:xfrm>
        </p:spPr>
        <p:txBody>
          <a:bodyPr>
            <a:normAutofit/>
          </a:bodyPr>
          <a:lstStyle/>
          <a:p>
            <a:pPr algn="l"/>
            <a:r>
              <a:rPr lang="pt-B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BruD" pitchFamily="2" charset="0"/>
              </a:rPr>
              <a:t>7. Atividades Sociais</a:t>
            </a:r>
            <a:endParaRPr lang="pt-BR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BruD" pitchFamily="2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57158" y="1357298"/>
            <a:ext cx="8429684" cy="471490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Sempre que possível promover alguma atividade social extra, fora a reunião de sexta, para aprofundar a amizade entre os membros.</a:t>
            </a:r>
            <a:b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36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pt-BR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líder deve estar atento para alguma necessidade de algum membro ou visitante, incentivando os membros a suprirem essa necessidade.</a:t>
            </a:r>
            <a:b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pt-BR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lang="pt-BR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Promover visitação a hospitais, enfermos, crianças carentes, realizar programações, etc.</a:t>
            </a:r>
            <a:endParaRPr kumimoji="0" lang="pt-BR" sz="36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fundo_lid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2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1604" y="71414"/>
            <a:ext cx="7572396" cy="928694"/>
          </a:xfrm>
        </p:spPr>
        <p:txBody>
          <a:bodyPr>
            <a:normAutofit/>
          </a:bodyPr>
          <a:lstStyle/>
          <a:p>
            <a:pPr algn="l"/>
            <a:r>
              <a:rPr lang="pt-B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BruD" pitchFamily="2" charset="0"/>
              </a:rPr>
              <a:t>8. Participação</a:t>
            </a:r>
            <a:endParaRPr lang="pt-BR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BruD" pitchFamily="2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57158" y="1357298"/>
            <a:ext cx="8429684" cy="47149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 líder deve fazer com que os membros do Pequeno Grupo participem ativamente nas atividades da igreja.</a:t>
            </a:r>
            <a:br>
              <a:rPr lang="pt-B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pt-BR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36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Incentivar a participar das campanhas, programações, treinamentos,</a:t>
            </a:r>
            <a:r>
              <a:rPr kumimoji="0" lang="pt-BR" sz="36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etc.</a:t>
            </a:r>
            <a:endParaRPr kumimoji="0" lang="pt-BR" sz="36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183</Words>
  <Application>Microsoft Office PowerPoint</Application>
  <PresentationFormat>Apresentação na tela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Slide 1</vt:lpstr>
      <vt:lpstr>1. Organização</vt:lpstr>
      <vt:lpstr>2. Preparo</vt:lpstr>
      <vt:lpstr>3. Contato</vt:lpstr>
      <vt:lpstr>4. Oração</vt:lpstr>
      <vt:lpstr>5. Alimentação Espiritual</vt:lpstr>
      <vt:lpstr>6. Pastoreio</vt:lpstr>
      <vt:lpstr>7. Atividades Sociais</vt:lpstr>
      <vt:lpstr>8. Participação</vt:lpstr>
      <vt:lpstr>9. Evangelismo</vt:lpstr>
      <vt:lpstr>10. Compartilhar a visão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 Quenehen</dc:creator>
  <cp:lastModifiedBy>Jean Quenehen</cp:lastModifiedBy>
  <cp:revision>14</cp:revision>
  <dcterms:created xsi:type="dcterms:W3CDTF">2011-09-01T20:20:33Z</dcterms:created>
  <dcterms:modified xsi:type="dcterms:W3CDTF">2011-09-15T20:25:28Z</dcterms:modified>
</cp:coreProperties>
</file>