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5838-D5CE-4FB0-A123-9FC3A9C21137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E9D3-988E-4B74-924C-ADB6A50079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DA32-FD92-4C04-B06E-E23A02057D7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DA32-FD92-4C04-B06E-E23A02057D7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DA32-FD92-4C04-B06E-E23A02057D7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E777-47C6-4CB3-B70B-A03EF9F55514}" type="datetimeFigureOut">
              <a:rPr lang="pt-BR" smtClean="0"/>
              <a:pPr/>
              <a:t>19/05/2009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9001-6197-43A6-8BF1-5A33671462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71736" y="428604"/>
            <a:ext cx="4643471" cy="407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428860" y="4572008"/>
            <a:ext cx="49714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12" name="Retângulo 11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m 13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m 14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m 15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Conector reto 20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000232" y="1285860"/>
            <a:ext cx="6929486" cy="4214842"/>
          </a:xfrm>
          <a:prstGeom prst="rect">
            <a:avLst/>
          </a:prstGeom>
          <a:noFill/>
          <a:ln/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Estruturação do processo</a:t>
            </a:r>
            <a:r>
              <a:rPr lang="pt-B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endParaRPr lang="pt-BR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 processo será realizado em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uma igreja por vez</a:t>
            </a:r>
            <a:b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2. As igrejas em processo avançado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apoiarão as iniciantes</a:t>
            </a:r>
            <a:b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3. Todo o distrito vivendo em pequenas 				comunidades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12" name="Retângulo 11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m 13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m 14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m 15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Conector reto 20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2357422" y="571480"/>
            <a:ext cx="64294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“Nós </a:t>
            </a:r>
            <a:r>
              <a:rPr lang="pt-BR" sz="3600" b="1" dirty="0" smtClean="0">
                <a:solidFill>
                  <a:schemeClr val="bg1"/>
                </a:solidFill>
                <a:cs typeface="Arial" charset="0"/>
              </a:rPr>
              <a:t>Adventistas entendemos </a:t>
            </a:r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que </a:t>
            </a:r>
            <a:r>
              <a:rPr lang="pt-BR" sz="3600" b="1" dirty="0" smtClean="0">
                <a:solidFill>
                  <a:schemeClr val="bg1"/>
                </a:solidFill>
                <a:cs typeface="Arial" charset="0"/>
              </a:rPr>
              <a:t>Deus nos </a:t>
            </a:r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chamou para ajudar a restaurar as pessoas à imagem de Deus. </a:t>
            </a:r>
            <a:r>
              <a:rPr lang="pt-BR" sz="3600" b="1" dirty="0">
                <a:solidFill>
                  <a:srgbClr val="FFFF00"/>
                </a:solidFill>
                <a:cs typeface="Arial" charset="0"/>
              </a:rPr>
              <a:t>Esta restauração deve ocorrer de forma relacional</a:t>
            </a:r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, amando uns aos outros. Isso deveria colocar os pequenos grupos, que restauram a comunidade, </a:t>
            </a:r>
            <a:r>
              <a:rPr lang="pt-BR" sz="3600" b="1" dirty="0">
                <a:solidFill>
                  <a:srgbClr val="FFFF00"/>
                </a:solidFill>
                <a:cs typeface="Arial" charset="0"/>
              </a:rPr>
              <a:t>no </a:t>
            </a:r>
            <a:r>
              <a:rPr lang="pt-BR" sz="3600" b="1" dirty="0" smtClean="0">
                <a:solidFill>
                  <a:srgbClr val="FFFF00"/>
                </a:solidFill>
                <a:cs typeface="Arial" charset="0"/>
              </a:rPr>
              <a:t>centro </a:t>
            </a:r>
            <a:r>
              <a:rPr lang="pt-BR" sz="3600" b="1" dirty="0" smtClean="0">
                <a:solidFill>
                  <a:schemeClr val="bg1"/>
                </a:solidFill>
                <a:cs typeface="Arial" charset="0"/>
              </a:rPr>
              <a:t>da </a:t>
            </a:r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missão Adventista.”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3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560" name="Retângulo 559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61" name="Imagem 560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Imagem 561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Imagem 562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Imagem 563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5" name="Conector reto 564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847756" y="-1429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tomada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decisão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928794" y="1000108"/>
            <a:ext cx="7072362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igreja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pequenos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igreja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pequenos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O</a:t>
            </a:r>
            <a:r>
              <a:rPr lang="en-US" sz="3200" dirty="0">
                <a:solidFill>
                  <a:schemeClr val="bg1"/>
                </a:solidFill>
              </a:rPr>
              <a:t> pastor e a </a:t>
            </a:r>
            <a:r>
              <a:rPr lang="en-US" sz="3200" dirty="0" err="1">
                <a:solidFill>
                  <a:schemeClr val="bg1"/>
                </a:solidFill>
              </a:rPr>
              <a:t>igreja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decisão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Iniciar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concluir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transição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Estilo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Nunca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coisas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serão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mesmas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Seta para baixo 35"/>
          <p:cNvSpPr/>
          <p:nvPr/>
        </p:nvSpPr>
        <p:spPr>
          <a:xfrm>
            <a:off x="5286380" y="5715016"/>
            <a:ext cx="357190" cy="4286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71736" y="428604"/>
            <a:ext cx="4643471" cy="407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428860" y="4572008"/>
            <a:ext cx="49714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174904" y="785794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785786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042960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295378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52552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1814496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2071670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2324088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2581262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2833680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3090854" y="214311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785786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1042960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1295378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1552552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1814496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2071670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2324088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2581262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2833680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3090854" y="242886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785786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1042960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1295378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1552552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814496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2071670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2324088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2581262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2833680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3090854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785786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1042960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1295378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1552552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1814496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2071670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2324088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2581262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/>
          <p:cNvSpPr/>
          <p:nvPr/>
        </p:nvSpPr>
        <p:spPr>
          <a:xfrm>
            <a:off x="2833680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3090854" y="300037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785786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1042960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1295378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1552552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1814496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2071670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2324088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2581262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2833680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3090854" y="328612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785786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1042960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1295378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1552552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1814496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2071670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2324088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2581262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2833680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3090854" y="357187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785786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>
            <a:off x="1042960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/>
          <p:cNvSpPr/>
          <p:nvPr/>
        </p:nvSpPr>
        <p:spPr>
          <a:xfrm>
            <a:off x="1295378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>
            <a:off x="1552552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Elipse 85"/>
          <p:cNvSpPr/>
          <p:nvPr/>
        </p:nvSpPr>
        <p:spPr>
          <a:xfrm>
            <a:off x="1814496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2071670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/>
          <p:cNvSpPr/>
          <p:nvPr/>
        </p:nvSpPr>
        <p:spPr>
          <a:xfrm>
            <a:off x="2324088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2581262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2833680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3090854" y="385762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785786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1042960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1295378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1552552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/>
          <p:cNvSpPr/>
          <p:nvPr/>
        </p:nvSpPr>
        <p:spPr>
          <a:xfrm>
            <a:off x="1814496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/>
          <p:cNvSpPr/>
          <p:nvPr/>
        </p:nvSpPr>
        <p:spPr>
          <a:xfrm>
            <a:off x="2071670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2324088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/>
          <p:cNvSpPr/>
          <p:nvPr/>
        </p:nvSpPr>
        <p:spPr>
          <a:xfrm>
            <a:off x="2581262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lipse 99"/>
          <p:cNvSpPr/>
          <p:nvPr/>
        </p:nvSpPr>
        <p:spPr>
          <a:xfrm>
            <a:off x="2833680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/>
          <p:cNvSpPr/>
          <p:nvPr/>
        </p:nvSpPr>
        <p:spPr>
          <a:xfrm>
            <a:off x="3090854" y="414338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/>
          <p:cNvSpPr/>
          <p:nvPr/>
        </p:nvSpPr>
        <p:spPr>
          <a:xfrm>
            <a:off x="785786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1042960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Elipse 103"/>
          <p:cNvSpPr/>
          <p:nvPr/>
        </p:nvSpPr>
        <p:spPr>
          <a:xfrm>
            <a:off x="1295378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Elipse 104"/>
          <p:cNvSpPr/>
          <p:nvPr/>
        </p:nvSpPr>
        <p:spPr>
          <a:xfrm>
            <a:off x="1552552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1814496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/>
          <p:cNvSpPr/>
          <p:nvPr/>
        </p:nvSpPr>
        <p:spPr>
          <a:xfrm>
            <a:off x="2071670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Elipse 107"/>
          <p:cNvSpPr/>
          <p:nvPr/>
        </p:nvSpPr>
        <p:spPr>
          <a:xfrm>
            <a:off x="2324088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/>
          <p:cNvSpPr/>
          <p:nvPr/>
        </p:nvSpPr>
        <p:spPr>
          <a:xfrm>
            <a:off x="2581262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2833680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Elipse 110"/>
          <p:cNvSpPr/>
          <p:nvPr/>
        </p:nvSpPr>
        <p:spPr>
          <a:xfrm>
            <a:off x="3090854" y="4429132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785786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Elipse 112"/>
          <p:cNvSpPr/>
          <p:nvPr/>
        </p:nvSpPr>
        <p:spPr>
          <a:xfrm>
            <a:off x="1042960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Elipse 113"/>
          <p:cNvSpPr/>
          <p:nvPr/>
        </p:nvSpPr>
        <p:spPr>
          <a:xfrm>
            <a:off x="1295378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lipse 114"/>
          <p:cNvSpPr/>
          <p:nvPr/>
        </p:nvSpPr>
        <p:spPr>
          <a:xfrm>
            <a:off x="1552552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1814496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Elipse 116"/>
          <p:cNvSpPr/>
          <p:nvPr/>
        </p:nvSpPr>
        <p:spPr>
          <a:xfrm>
            <a:off x="2071670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Elipse 117"/>
          <p:cNvSpPr/>
          <p:nvPr/>
        </p:nvSpPr>
        <p:spPr>
          <a:xfrm>
            <a:off x="2324088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Elipse 118"/>
          <p:cNvSpPr/>
          <p:nvPr/>
        </p:nvSpPr>
        <p:spPr>
          <a:xfrm>
            <a:off x="2581262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Elipse 119"/>
          <p:cNvSpPr/>
          <p:nvPr/>
        </p:nvSpPr>
        <p:spPr>
          <a:xfrm>
            <a:off x="2833680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Elipse 120"/>
          <p:cNvSpPr/>
          <p:nvPr/>
        </p:nvSpPr>
        <p:spPr>
          <a:xfrm>
            <a:off x="3090854" y="4714884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3357554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Elipse 122"/>
          <p:cNvSpPr/>
          <p:nvPr/>
        </p:nvSpPr>
        <p:spPr>
          <a:xfrm>
            <a:off x="3614728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3867146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Elipse 124"/>
          <p:cNvSpPr/>
          <p:nvPr/>
        </p:nvSpPr>
        <p:spPr>
          <a:xfrm>
            <a:off x="4124320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/>
          <p:cNvSpPr/>
          <p:nvPr/>
        </p:nvSpPr>
        <p:spPr>
          <a:xfrm>
            <a:off x="4386264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Elipse 126"/>
          <p:cNvSpPr/>
          <p:nvPr/>
        </p:nvSpPr>
        <p:spPr>
          <a:xfrm>
            <a:off x="4643438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/>
          <p:cNvSpPr/>
          <p:nvPr/>
        </p:nvSpPr>
        <p:spPr>
          <a:xfrm>
            <a:off x="4895856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Elipse 128"/>
          <p:cNvSpPr/>
          <p:nvPr/>
        </p:nvSpPr>
        <p:spPr>
          <a:xfrm>
            <a:off x="5153030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Elipse 129"/>
          <p:cNvSpPr/>
          <p:nvPr/>
        </p:nvSpPr>
        <p:spPr>
          <a:xfrm>
            <a:off x="5405448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Elipse 130"/>
          <p:cNvSpPr/>
          <p:nvPr/>
        </p:nvSpPr>
        <p:spPr>
          <a:xfrm>
            <a:off x="5662622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Elipse 131"/>
          <p:cNvSpPr/>
          <p:nvPr/>
        </p:nvSpPr>
        <p:spPr>
          <a:xfrm>
            <a:off x="3357554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Elipse 132"/>
          <p:cNvSpPr/>
          <p:nvPr/>
        </p:nvSpPr>
        <p:spPr>
          <a:xfrm>
            <a:off x="3614728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Elipse 133"/>
          <p:cNvSpPr/>
          <p:nvPr/>
        </p:nvSpPr>
        <p:spPr>
          <a:xfrm>
            <a:off x="3867146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4124320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4386264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Elipse 136"/>
          <p:cNvSpPr/>
          <p:nvPr/>
        </p:nvSpPr>
        <p:spPr>
          <a:xfrm>
            <a:off x="4643438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Elipse 137"/>
          <p:cNvSpPr/>
          <p:nvPr/>
        </p:nvSpPr>
        <p:spPr>
          <a:xfrm>
            <a:off x="4895856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Elipse 138"/>
          <p:cNvSpPr/>
          <p:nvPr/>
        </p:nvSpPr>
        <p:spPr>
          <a:xfrm>
            <a:off x="5153030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Elipse 139"/>
          <p:cNvSpPr/>
          <p:nvPr/>
        </p:nvSpPr>
        <p:spPr>
          <a:xfrm>
            <a:off x="5405448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Elipse 140"/>
          <p:cNvSpPr/>
          <p:nvPr/>
        </p:nvSpPr>
        <p:spPr>
          <a:xfrm>
            <a:off x="5662622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Elipse 141"/>
          <p:cNvSpPr/>
          <p:nvPr/>
        </p:nvSpPr>
        <p:spPr>
          <a:xfrm>
            <a:off x="3357554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3614728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3867146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Elipse 144"/>
          <p:cNvSpPr/>
          <p:nvPr/>
        </p:nvSpPr>
        <p:spPr>
          <a:xfrm>
            <a:off x="4124320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Elipse 145"/>
          <p:cNvSpPr/>
          <p:nvPr/>
        </p:nvSpPr>
        <p:spPr>
          <a:xfrm>
            <a:off x="4386264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Elipse 146"/>
          <p:cNvSpPr/>
          <p:nvPr/>
        </p:nvSpPr>
        <p:spPr>
          <a:xfrm>
            <a:off x="4643438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Elipse 147"/>
          <p:cNvSpPr/>
          <p:nvPr/>
        </p:nvSpPr>
        <p:spPr>
          <a:xfrm>
            <a:off x="4895856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Elipse 148"/>
          <p:cNvSpPr/>
          <p:nvPr/>
        </p:nvSpPr>
        <p:spPr>
          <a:xfrm>
            <a:off x="5153030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Elipse 149"/>
          <p:cNvSpPr/>
          <p:nvPr/>
        </p:nvSpPr>
        <p:spPr>
          <a:xfrm>
            <a:off x="5405448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Elipse 150"/>
          <p:cNvSpPr/>
          <p:nvPr/>
        </p:nvSpPr>
        <p:spPr>
          <a:xfrm>
            <a:off x="5662622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Elipse 151"/>
          <p:cNvSpPr/>
          <p:nvPr/>
        </p:nvSpPr>
        <p:spPr>
          <a:xfrm>
            <a:off x="3357554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Elipse 152"/>
          <p:cNvSpPr/>
          <p:nvPr/>
        </p:nvSpPr>
        <p:spPr>
          <a:xfrm>
            <a:off x="3614728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Elipse 153"/>
          <p:cNvSpPr/>
          <p:nvPr/>
        </p:nvSpPr>
        <p:spPr>
          <a:xfrm>
            <a:off x="3867146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Elipse 154"/>
          <p:cNvSpPr/>
          <p:nvPr/>
        </p:nvSpPr>
        <p:spPr>
          <a:xfrm>
            <a:off x="4124320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Elipse 155"/>
          <p:cNvSpPr/>
          <p:nvPr/>
        </p:nvSpPr>
        <p:spPr>
          <a:xfrm>
            <a:off x="4386264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Elipse 156"/>
          <p:cNvSpPr/>
          <p:nvPr/>
        </p:nvSpPr>
        <p:spPr>
          <a:xfrm>
            <a:off x="4643438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Elipse 157"/>
          <p:cNvSpPr/>
          <p:nvPr/>
        </p:nvSpPr>
        <p:spPr>
          <a:xfrm>
            <a:off x="4895856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Elipse 158"/>
          <p:cNvSpPr/>
          <p:nvPr/>
        </p:nvSpPr>
        <p:spPr>
          <a:xfrm>
            <a:off x="5153030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Elipse 159"/>
          <p:cNvSpPr/>
          <p:nvPr/>
        </p:nvSpPr>
        <p:spPr>
          <a:xfrm>
            <a:off x="5405448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Elipse 160"/>
          <p:cNvSpPr/>
          <p:nvPr/>
        </p:nvSpPr>
        <p:spPr>
          <a:xfrm>
            <a:off x="5662622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Elipse 161"/>
          <p:cNvSpPr/>
          <p:nvPr/>
        </p:nvSpPr>
        <p:spPr>
          <a:xfrm>
            <a:off x="335755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Elipse 162"/>
          <p:cNvSpPr/>
          <p:nvPr/>
        </p:nvSpPr>
        <p:spPr>
          <a:xfrm>
            <a:off x="361472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Elipse 163"/>
          <p:cNvSpPr/>
          <p:nvPr/>
        </p:nvSpPr>
        <p:spPr>
          <a:xfrm>
            <a:off x="386714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Elipse 164"/>
          <p:cNvSpPr/>
          <p:nvPr/>
        </p:nvSpPr>
        <p:spPr>
          <a:xfrm>
            <a:off x="412432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Elipse 165"/>
          <p:cNvSpPr/>
          <p:nvPr/>
        </p:nvSpPr>
        <p:spPr>
          <a:xfrm>
            <a:off x="438626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Elipse 166"/>
          <p:cNvSpPr/>
          <p:nvPr/>
        </p:nvSpPr>
        <p:spPr>
          <a:xfrm>
            <a:off x="464343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Elipse 167"/>
          <p:cNvSpPr/>
          <p:nvPr/>
        </p:nvSpPr>
        <p:spPr>
          <a:xfrm>
            <a:off x="489585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Elipse 168"/>
          <p:cNvSpPr/>
          <p:nvPr/>
        </p:nvSpPr>
        <p:spPr>
          <a:xfrm>
            <a:off x="515303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Elipse 169"/>
          <p:cNvSpPr/>
          <p:nvPr/>
        </p:nvSpPr>
        <p:spPr>
          <a:xfrm>
            <a:off x="540544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Elipse 170"/>
          <p:cNvSpPr/>
          <p:nvPr/>
        </p:nvSpPr>
        <p:spPr>
          <a:xfrm>
            <a:off x="566262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Elipse 171"/>
          <p:cNvSpPr/>
          <p:nvPr/>
        </p:nvSpPr>
        <p:spPr>
          <a:xfrm>
            <a:off x="335755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Elipse 172"/>
          <p:cNvSpPr/>
          <p:nvPr/>
        </p:nvSpPr>
        <p:spPr>
          <a:xfrm>
            <a:off x="361472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Elipse 173"/>
          <p:cNvSpPr/>
          <p:nvPr/>
        </p:nvSpPr>
        <p:spPr>
          <a:xfrm>
            <a:off x="386714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412432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Elipse 175"/>
          <p:cNvSpPr/>
          <p:nvPr/>
        </p:nvSpPr>
        <p:spPr>
          <a:xfrm>
            <a:off x="438626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Elipse 176"/>
          <p:cNvSpPr/>
          <p:nvPr/>
        </p:nvSpPr>
        <p:spPr>
          <a:xfrm>
            <a:off x="464343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/>
          <p:cNvSpPr/>
          <p:nvPr/>
        </p:nvSpPr>
        <p:spPr>
          <a:xfrm>
            <a:off x="489585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Elipse 178"/>
          <p:cNvSpPr/>
          <p:nvPr/>
        </p:nvSpPr>
        <p:spPr>
          <a:xfrm>
            <a:off x="515303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Elipse 179"/>
          <p:cNvSpPr/>
          <p:nvPr/>
        </p:nvSpPr>
        <p:spPr>
          <a:xfrm>
            <a:off x="540544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Elipse 180"/>
          <p:cNvSpPr/>
          <p:nvPr/>
        </p:nvSpPr>
        <p:spPr>
          <a:xfrm>
            <a:off x="566262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Elipse 181"/>
          <p:cNvSpPr/>
          <p:nvPr/>
        </p:nvSpPr>
        <p:spPr>
          <a:xfrm>
            <a:off x="335755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3" name="Elipse 182"/>
          <p:cNvSpPr/>
          <p:nvPr/>
        </p:nvSpPr>
        <p:spPr>
          <a:xfrm>
            <a:off x="361472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" name="Elipse 183"/>
          <p:cNvSpPr/>
          <p:nvPr/>
        </p:nvSpPr>
        <p:spPr>
          <a:xfrm>
            <a:off x="386714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Elipse 184"/>
          <p:cNvSpPr/>
          <p:nvPr/>
        </p:nvSpPr>
        <p:spPr>
          <a:xfrm>
            <a:off x="412432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6" name="Elipse 185"/>
          <p:cNvSpPr/>
          <p:nvPr/>
        </p:nvSpPr>
        <p:spPr>
          <a:xfrm>
            <a:off x="438626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Elipse 186"/>
          <p:cNvSpPr/>
          <p:nvPr/>
        </p:nvSpPr>
        <p:spPr>
          <a:xfrm>
            <a:off x="464343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8" name="Elipse 187"/>
          <p:cNvSpPr/>
          <p:nvPr/>
        </p:nvSpPr>
        <p:spPr>
          <a:xfrm>
            <a:off x="489585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Elipse 188"/>
          <p:cNvSpPr/>
          <p:nvPr/>
        </p:nvSpPr>
        <p:spPr>
          <a:xfrm>
            <a:off x="515303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0" name="Elipse 189"/>
          <p:cNvSpPr/>
          <p:nvPr/>
        </p:nvSpPr>
        <p:spPr>
          <a:xfrm>
            <a:off x="540544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Elipse 190"/>
          <p:cNvSpPr/>
          <p:nvPr/>
        </p:nvSpPr>
        <p:spPr>
          <a:xfrm>
            <a:off x="566262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Elipse 191"/>
          <p:cNvSpPr/>
          <p:nvPr/>
        </p:nvSpPr>
        <p:spPr>
          <a:xfrm>
            <a:off x="335755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3" name="Elipse 192"/>
          <p:cNvSpPr/>
          <p:nvPr/>
        </p:nvSpPr>
        <p:spPr>
          <a:xfrm>
            <a:off x="361472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4" name="Elipse 193"/>
          <p:cNvSpPr/>
          <p:nvPr/>
        </p:nvSpPr>
        <p:spPr>
          <a:xfrm>
            <a:off x="386714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5" name="Elipse 194"/>
          <p:cNvSpPr/>
          <p:nvPr/>
        </p:nvSpPr>
        <p:spPr>
          <a:xfrm>
            <a:off x="412432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6" name="Elipse 195"/>
          <p:cNvSpPr/>
          <p:nvPr/>
        </p:nvSpPr>
        <p:spPr>
          <a:xfrm>
            <a:off x="438626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7" name="Elipse 196"/>
          <p:cNvSpPr/>
          <p:nvPr/>
        </p:nvSpPr>
        <p:spPr>
          <a:xfrm>
            <a:off x="464343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Elipse 197"/>
          <p:cNvSpPr/>
          <p:nvPr/>
        </p:nvSpPr>
        <p:spPr>
          <a:xfrm>
            <a:off x="489585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9" name="Elipse 198"/>
          <p:cNvSpPr/>
          <p:nvPr/>
        </p:nvSpPr>
        <p:spPr>
          <a:xfrm>
            <a:off x="515303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0" name="Elipse 199"/>
          <p:cNvSpPr/>
          <p:nvPr/>
        </p:nvSpPr>
        <p:spPr>
          <a:xfrm>
            <a:off x="540544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1" name="Elipse 200"/>
          <p:cNvSpPr/>
          <p:nvPr/>
        </p:nvSpPr>
        <p:spPr>
          <a:xfrm>
            <a:off x="566262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2" name="Elipse 201"/>
          <p:cNvSpPr/>
          <p:nvPr/>
        </p:nvSpPr>
        <p:spPr>
          <a:xfrm>
            <a:off x="335755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3" name="Elipse 202"/>
          <p:cNvSpPr/>
          <p:nvPr/>
        </p:nvSpPr>
        <p:spPr>
          <a:xfrm>
            <a:off x="361472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" name="Elipse 203"/>
          <p:cNvSpPr/>
          <p:nvPr/>
        </p:nvSpPr>
        <p:spPr>
          <a:xfrm>
            <a:off x="386714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" name="Elipse 204"/>
          <p:cNvSpPr/>
          <p:nvPr/>
        </p:nvSpPr>
        <p:spPr>
          <a:xfrm>
            <a:off x="412432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6" name="Elipse 205"/>
          <p:cNvSpPr/>
          <p:nvPr/>
        </p:nvSpPr>
        <p:spPr>
          <a:xfrm>
            <a:off x="438626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7" name="Elipse 206"/>
          <p:cNvSpPr/>
          <p:nvPr/>
        </p:nvSpPr>
        <p:spPr>
          <a:xfrm>
            <a:off x="464343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Elipse 207"/>
          <p:cNvSpPr/>
          <p:nvPr/>
        </p:nvSpPr>
        <p:spPr>
          <a:xfrm>
            <a:off x="489585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" name="Elipse 208"/>
          <p:cNvSpPr/>
          <p:nvPr/>
        </p:nvSpPr>
        <p:spPr>
          <a:xfrm>
            <a:off x="515303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" name="Elipse 209"/>
          <p:cNvSpPr/>
          <p:nvPr/>
        </p:nvSpPr>
        <p:spPr>
          <a:xfrm>
            <a:off x="540544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Elipse 210"/>
          <p:cNvSpPr/>
          <p:nvPr/>
        </p:nvSpPr>
        <p:spPr>
          <a:xfrm>
            <a:off x="566262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Elipse 211"/>
          <p:cNvSpPr/>
          <p:nvPr/>
        </p:nvSpPr>
        <p:spPr>
          <a:xfrm>
            <a:off x="335755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3" name="Elipse 212"/>
          <p:cNvSpPr/>
          <p:nvPr/>
        </p:nvSpPr>
        <p:spPr>
          <a:xfrm>
            <a:off x="361472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4" name="Elipse 213"/>
          <p:cNvSpPr/>
          <p:nvPr/>
        </p:nvSpPr>
        <p:spPr>
          <a:xfrm>
            <a:off x="386714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" name="Elipse 214"/>
          <p:cNvSpPr/>
          <p:nvPr/>
        </p:nvSpPr>
        <p:spPr>
          <a:xfrm>
            <a:off x="412432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Elipse 215"/>
          <p:cNvSpPr/>
          <p:nvPr/>
        </p:nvSpPr>
        <p:spPr>
          <a:xfrm>
            <a:off x="438626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Elipse 216"/>
          <p:cNvSpPr/>
          <p:nvPr/>
        </p:nvSpPr>
        <p:spPr>
          <a:xfrm>
            <a:off x="464343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Elipse 217"/>
          <p:cNvSpPr/>
          <p:nvPr/>
        </p:nvSpPr>
        <p:spPr>
          <a:xfrm>
            <a:off x="489585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Elipse 218"/>
          <p:cNvSpPr/>
          <p:nvPr/>
        </p:nvSpPr>
        <p:spPr>
          <a:xfrm>
            <a:off x="515303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Elipse 219"/>
          <p:cNvSpPr/>
          <p:nvPr/>
        </p:nvSpPr>
        <p:spPr>
          <a:xfrm>
            <a:off x="540544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Elipse 220"/>
          <p:cNvSpPr/>
          <p:nvPr/>
        </p:nvSpPr>
        <p:spPr>
          <a:xfrm>
            <a:off x="5662622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Elipse 221"/>
          <p:cNvSpPr/>
          <p:nvPr/>
        </p:nvSpPr>
        <p:spPr>
          <a:xfrm>
            <a:off x="5934410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Elipse 222"/>
          <p:cNvSpPr/>
          <p:nvPr/>
        </p:nvSpPr>
        <p:spPr>
          <a:xfrm>
            <a:off x="6191584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4" name="Elipse 223"/>
          <p:cNvSpPr/>
          <p:nvPr/>
        </p:nvSpPr>
        <p:spPr>
          <a:xfrm>
            <a:off x="6444002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" name="Elipse 224"/>
          <p:cNvSpPr/>
          <p:nvPr/>
        </p:nvSpPr>
        <p:spPr>
          <a:xfrm>
            <a:off x="6701176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6" name="Elipse 225"/>
          <p:cNvSpPr/>
          <p:nvPr/>
        </p:nvSpPr>
        <p:spPr>
          <a:xfrm>
            <a:off x="6963120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7" name="Elipse 226"/>
          <p:cNvSpPr/>
          <p:nvPr/>
        </p:nvSpPr>
        <p:spPr>
          <a:xfrm>
            <a:off x="7220294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8" name="Elipse 227"/>
          <p:cNvSpPr/>
          <p:nvPr/>
        </p:nvSpPr>
        <p:spPr>
          <a:xfrm>
            <a:off x="7472712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Elipse 228"/>
          <p:cNvSpPr/>
          <p:nvPr/>
        </p:nvSpPr>
        <p:spPr>
          <a:xfrm>
            <a:off x="7729886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0" name="Elipse 229"/>
          <p:cNvSpPr/>
          <p:nvPr/>
        </p:nvSpPr>
        <p:spPr>
          <a:xfrm>
            <a:off x="7982304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Elipse 230"/>
          <p:cNvSpPr/>
          <p:nvPr/>
        </p:nvSpPr>
        <p:spPr>
          <a:xfrm>
            <a:off x="8239478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Elipse 231"/>
          <p:cNvSpPr/>
          <p:nvPr/>
        </p:nvSpPr>
        <p:spPr>
          <a:xfrm>
            <a:off x="5934410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Elipse 232"/>
          <p:cNvSpPr/>
          <p:nvPr/>
        </p:nvSpPr>
        <p:spPr>
          <a:xfrm>
            <a:off x="6191584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4" name="Elipse 233"/>
          <p:cNvSpPr/>
          <p:nvPr/>
        </p:nvSpPr>
        <p:spPr>
          <a:xfrm>
            <a:off x="6444002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" name="Elipse 234"/>
          <p:cNvSpPr/>
          <p:nvPr/>
        </p:nvSpPr>
        <p:spPr>
          <a:xfrm>
            <a:off x="6701176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6" name="Elipse 235"/>
          <p:cNvSpPr/>
          <p:nvPr/>
        </p:nvSpPr>
        <p:spPr>
          <a:xfrm>
            <a:off x="6963120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7" name="Elipse 236"/>
          <p:cNvSpPr/>
          <p:nvPr/>
        </p:nvSpPr>
        <p:spPr>
          <a:xfrm>
            <a:off x="7220294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8" name="Elipse 237"/>
          <p:cNvSpPr/>
          <p:nvPr/>
        </p:nvSpPr>
        <p:spPr>
          <a:xfrm>
            <a:off x="7472712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9" name="Elipse 238"/>
          <p:cNvSpPr/>
          <p:nvPr/>
        </p:nvSpPr>
        <p:spPr>
          <a:xfrm>
            <a:off x="7729886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0" name="Elipse 239"/>
          <p:cNvSpPr/>
          <p:nvPr/>
        </p:nvSpPr>
        <p:spPr>
          <a:xfrm>
            <a:off x="7982304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1" name="Elipse 240"/>
          <p:cNvSpPr/>
          <p:nvPr/>
        </p:nvSpPr>
        <p:spPr>
          <a:xfrm>
            <a:off x="8239478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2" name="Elipse 241"/>
          <p:cNvSpPr/>
          <p:nvPr/>
        </p:nvSpPr>
        <p:spPr>
          <a:xfrm>
            <a:off x="5934410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3" name="Elipse 242"/>
          <p:cNvSpPr/>
          <p:nvPr/>
        </p:nvSpPr>
        <p:spPr>
          <a:xfrm>
            <a:off x="6191584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4" name="Elipse 243"/>
          <p:cNvSpPr/>
          <p:nvPr/>
        </p:nvSpPr>
        <p:spPr>
          <a:xfrm>
            <a:off x="6444002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" name="Elipse 244"/>
          <p:cNvSpPr/>
          <p:nvPr/>
        </p:nvSpPr>
        <p:spPr>
          <a:xfrm>
            <a:off x="6701176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6" name="Elipse 245"/>
          <p:cNvSpPr/>
          <p:nvPr/>
        </p:nvSpPr>
        <p:spPr>
          <a:xfrm>
            <a:off x="6963120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7" name="Elipse 246"/>
          <p:cNvSpPr/>
          <p:nvPr/>
        </p:nvSpPr>
        <p:spPr>
          <a:xfrm>
            <a:off x="7220294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" name="Elipse 247"/>
          <p:cNvSpPr/>
          <p:nvPr/>
        </p:nvSpPr>
        <p:spPr>
          <a:xfrm>
            <a:off x="7472712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9" name="Elipse 248"/>
          <p:cNvSpPr/>
          <p:nvPr/>
        </p:nvSpPr>
        <p:spPr>
          <a:xfrm>
            <a:off x="7729886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0" name="Elipse 249"/>
          <p:cNvSpPr/>
          <p:nvPr/>
        </p:nvSpPr>
        <p:spPr>
          <a:xfrm>
            <a:off x="7982304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1" name="Elipse 250"/>
          <p:cNvSpPr/>
          <p:nvPr/>
        </p:nvSpPr>
        <p:spPr>
          <a:xfrm>
            <a:off x="8239478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2" name="Elipse 251"/>
          <p:cNvSpPr/>
          <p:nvPr/>
        </p:nvSpPr>
        <p:spPr>
          <a:xfrm>
            <a:off x="5934410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3" name="Elipse 252"/>
          <p:cNvSpPr/>
          <p:nvPr/>
        </p:nvSpPr>
        <p:spPr>
          <a:xfrm>
            <a:off x="6191584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4" name="Elipse 253"/>
          <p:cNvSpPr/>
          <p:nvPr/>
        </p:nvSpPr>
        <p:spPr>
          <a:xfrm>
            <a:off x="6444002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5" name="Elipse 254"/>
          <p:cNvSpPr/>
          <p:nvPr/>
        </p:nvSpPr>
        <p:spPr>
          <a:xfrm>
            <a:off x="6701176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" name="Elipse 255"/>
          <p:cNvSpPr/>
          <p:nvPr/>
        </p:nvSpPr>
        <p:spPr>
          <a:xfrm>
            <a:off x="6963120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7" name="Elipse 256"/>
          <p:cNvSpPr/>
          <p:nvPr/>
        </p:nvSpPr>
        <p:spPr>
          <a:xfrm>
            <a:off x="7220294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8" name="Elipse 257"/>
          <p:cNvSpPr/>
          <p:nvPr/>
        </p:nvSpPr>
        <p:spPr>
          <a:xfrm>
            <a:off x="7472712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9" name="Elipse 258"/>
          <p:cNvSpPr/>
          <p:nvPr/>
        </p:nvSpPr>
        <p:spPr>
          <a:xfrm>
            <a:off x="7729886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0" name="Elipse 259"/>
          <p:cNvSpPr/>
          <p:nvPr/>
        </p:nvSpPr>
        <p:spPr>
          <a:xfrm>
            <a:off x="7982304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1" name="Elipse 260"/>
          <p:cNvSpPr/>
          <p:nvPr/>
        </p:nvSpPr>
        <p:spPr>
          <a:xfrm>
            <a:off x="8239478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2" name="Elipse 261"/>
          <p:cNvSpPr/>
          <p:nvPr/>
        </p:nvSpPr>
        <p:spPr>
          <a:xfrm>
            <a:off x="593441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3" name="Elipse 262"/>
          <p:cNvSpPr/>
          <p:nvPr/>
        </p:nvSpPr>
        <p:spPr>
          <a:xfrm>
            <a:off x="619158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Elipse 263"/>
          <p:cNvSpPr/>
          <p:nvPr/>
        </p:nvSpPr>
        <p:spPr>
          <a:xfrm>
            <a:off x="644400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Elipse 264"/>
          <p:cNvSpPr/>
          <p:nvPr/>
        </p:nvSpPr>
        <p:spPr>
          <a:xfrm>
            <a:off x="670117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6" name="Elipse 265"/>
          <p:cNvSpPr/>
          <p:nvPr/>
        </p:nvSpPr>
        <p:spPr>
          <a:xfrm>
            <a:off x="696312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7" name="Elipse 266"/>
          <p:cNvSpPr/>
          <p:nvPr/>
        </p:nvSpPr>
        <p:spPr>
          <a:xfrm>
            <a:off x="722029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8" name="Elipse 267"/>
          <p:cNvSpPr/>
          <p:nvPr/>
        </p:nvSpPr>
        <p:spPr>
          <a:xfrm>
            <a:off x="747271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9" name="Elipse 268"/>
          <p:cNvSpPr/>
          <p:nvPr/>
        </p:nvSpPr>
        <p:spPr>
          <a:xfrm>
            <a:off x="772988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0" name="Elipse 269"/>
          <p:cNvSpPr/>
          <p:nvPr/>
        </p:nvSpPr>
        <p:spPr>
          <a:xfrm>
            <a:off x="798230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1" name="Elipse 270"/>
          <p:cNvSpPr/>
          <p:nvPr/>
        </p:nvSpPr>
        <p:spPr>
          <a:xfrm>
            <a:off x="823947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2" name="Elipse 271"/>
          <p:cNvSpPr/>
          <p:nvPr/>
        </p:nvSpPr>
        <p:spPr>
          <a:xfrm>
            <a:off x="593441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3" name="Elipse 272"/>
          <p:cNvSpPr/>
          <p:nvPr/>
        </p:nvSpPr>
        <p:spPr>
          <a:xfrm>
            <a:off x="619158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Elipse 273"/>
          <p:cNvSpPr/>
          <p:nvPr/>
        </p:nvSpPr>
        <p:spPr>
          <a:xfrm>
            <a:off x="644400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5" name="Elipse 274"/>
          <p:cNvSpPr/>
          <p:nvPr/>
        </p:nvSpPr>
        <p:spPr>
          <a:xfrm>
            <a:off x="670117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" name="Elipse 275"/>
          <p:cNvSpPr/>
          <p:nvPr/>
        </p:nvSpPr>
        <p:spPr>
          <a:xfrm>
            <a:off x="696312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7" name="Elipse 276"/>
          <p:cNvSpPr/>
          <p:nvPr/>
        </p:nvSpPr>
        <p:spPr>
          <a:xfrm>
            <a:off x="722029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8" name="Elipse 277"/>
          <p:cNvSpPr/>
          <p:nvPr/>
        </p:nvSpPr>
        <p:spPr>
          <a:xfrm>
            <a:off x="747271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9" name="Elipse 278"/>
          <p:cNvSpPr/>
          <p:nvPr/>
        </p:nvSpPr>
        <p:spPr>
          <a:xfrm>
            <a:off x="772988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0" name="Elipse 279"/>
          <p:cNvSpPr/>
          <p:nvPr/>
        </p:nvSpPr>
        <p:spPr>
          <a:xfrm>
            <a:off x="798230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1" name="Elipse 280"/>
          <p:cNvSpPr/>
          <p:nvPr/>
        </p:nvSpPr>
        <p:spPr>
          <a:xfrm>
            <a:off x="823947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2" name="Elipse 281"/>
          <p:cNvSpPr/>
          <p:nvPr/>
        </p:nvSpPr>
        <p:spPr>
          <a:xfrm>
            <a:off x="593441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Elipse 282"/>
          <p:cNvSpPr/>
          <p:nvPr/>
        </p:nvSpPr>
        <p:spPr>
          <a:xfrm>
            <a:off x="619158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4" name="Elipse 283"/>
          <p:cNvSpPr/>
          <p:nvPr/>
        </p:nvSpPr>
        <p:spPr>
          <a:xfrm>
            <a:off x="644400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5" name="Elipse 284"/>
          <p:cNvSpPr/>
          <p:nvPr/>
        </p:nvSpPr>
        <p:spPr>
          <a:xfrm>
            <a:off x="670117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Elipse 285"/>
          <p:cNvSpPr/>
          <p:nvPr/>
        </p:nvSpPr>
        <p:spPr>
          <a:xfrm>
            <a:off x="696312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7" name="Elipse 286"/>
          <p:cNvSpPr/>
          <p:nvPr/>
        </p:nvSpPr>
        <p:spPr>
          <a:xfrm>
            <a:off x="722029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Elipse 287"/>
          <p:cNvSpPr/>
          <p:nvPr/>
        </p:nvSpPr>
        <p:spPr>
          <a:xfrm>
            <a:off x="747271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9" name="Elipse 288"/>
          <p:cNvSpPr/>
          <p:nvPr/>
        </p:nvSpPr>
        <p:spPr>
          <a:xfrm>
            <a:off x="772988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0" name="Elipse 289"/>
          <p:cNvSpPr/>
          <p:nvPr/>
        </p:nvSpPr>
        <p:spPr>
          <a:xfrm>
            <a:off x="798230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1" name="Elipse 290"/>
          <p:cNvSpPr/>
          <p:nvPr/>
        </p:nvSpPr>
        <p:spPr>
          <a:xfrm>
            <a:off x="823947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2" name="Elipse 291"/>
          <p:cNvSpPr/>
          <p:nvPr/>
        </p:nvSpPr>
        <p:spPr>
          <a:xfrm>
            <a:off x="593441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3" name="Elipse 292"/>
          <p:cNvSpPr/>
          <p:nvPr/>
        </p:nvSpPr>
        <p:spPr>
          <a:xfrm>
            <a:off x="619158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4" name="Elipse 293"/>
          <p:cNvSpPr/>
          <p:nvPr/>
        </p:nvSpPr>
        <p:spPr>
          <a:xfrm>
            <a:off x="644400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5" name="Elipse 294"/>
          <p:cNvSpPr/>
          <p:nvPr/>
        </p:nvSpPr>
        <p:spPr>
          <a:xfrm>
            <a:off x="670117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6" name="Elipse 295"/>
          <p:cNvSpPr/>
          <p:nvPr/>
        </p:nvSpPr>
        <p:spPr>
          <a:xfrm>
            <a:off x="696312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7" name="Elipse 296"/>
          <p:cNvSpPr/>
          <p:nvPr/>
        </p:nvSpPr>
        <p:spPr>
          <a:xfrm>
            <a:off x="722029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8" name="Elipse 297"/>
          <p:cNvSpPr/>
          <p:nvPr/>
        </p:nvSpPr>
        <p:spPr>
          <a:xfrm>
            <a:off x="747271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9" name="Elipse 298"/>
          <p:cNvSpPr/>
          <p:nvPr/>
        </p:nvSpPr>
        <p:spPr>
          <a:xfrm>
            <a:off x="772988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0" name="Elipse 299"/>
          <p:cNvSpPr/>
          <p:nvPr/>
        </p:nvSpPr>
        <p:spPr>
          <a:xfrm>
            <a:off x="798230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1" name="Elipse 300"/>
          <p:cNvSpPr/>
          <p:nvPr/>
        </p:nvSpPr>
        <p:spPr>
          <a:xfrm>
            <a:off x="823947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2" name="Elipse 301"/>
          <p:cNvSpPr/>
          <p:nvPr/>
        </p:nvSpPr>
        <p:spPr>
          <a:xfrm>
            <a:off x="593441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3" name="Elipse 302"/>
          <p:cNvSpPr/>
          <p:nvPr/>
        </p:nvSpPr>
        <p:spPr>
          <a:xfrm>
            <a:off x="619158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4" name="Elipse 303"/>
          <p:cNvSpPr/>
          <p:nvPr/>
        </p:nvSpPr>
        <p:spPr>
          <a:xfrm>
            <a:off x="644400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5" name="Elipse 304"/>
          <p:cNvSpPr/>
          <p:nvPr/>
        </p:nvSpPr>
        <p:spPr>
          <a:xfrm>
            <a:off x="670117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6" name="Elipse 305"/>
          <p:cNvSpPr/>
          <p:nvPr/>
        </p:nvSpPr>
        <p:spPr>
          <a:xfrm>
            <a:off x="696312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" name="Elipse 306"/>
          <p:cNvSpPr/>
          <p:nvPr/>
        </p:nvSpPr>
        <p:spPr>
          <a:xfrm>
            <a:off x="722029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8" name="Elipse 307"/>
          <p:cNvSpPr/>
          <p:nvPr/>
        </p:nvSpPr>
        <p:spPr>
          <a:xfrm>
            <a:off x="747271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9" name="Elipse 308"/>
          <p:cNvSpPr/>
          <p:nvPr/>
        </p:nvSpPr>
        <p:spPr>
          <a:xfrm>
            <a:off x="772988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0" name="Elipse 309"/>
          <p:cNvSpPr/>
          <p:nvPr/>
        </p:nvSpPr>
        <p:spPr>
          <a:xfrm>
            <a:off x="798230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1" name="Elipse 310"/>
          <p:cNvSpPr/>
          <p:nvPr/>
        </p:nvSpPr>
        <p:spPr>
          <a:xfrm>
            <a:off x="823947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2" name="Elipse 311"/>
          <p:cNvSpPr/>
          <p:nvPr/>
        </p:nvSpPr>
        <p:spPr>
          <a:xfrm>
            <a:off x="593441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3" name="Elipse 312"/>
          <p:cNvSpPr/>
          <p:nvPr/>
        </p:nvSpPr>
        <p:spPr>
          <a:xfrm>
            <a:off x="619158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4" name="Elipse 313"/>
          <p:cNvSpPr/>
          <p:nvPr/>
        </p:nvSpPr>
        <p:spPr>
          <a:xfrm>
            <a:off x="6444002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5" name="Elipse 314"/>
          <p:cNvSpPr/>
          <p:nvPr/>
        </p:nvSpPr>
        <p:spPr>
          <a:xfrm>
            <a:off x="670117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6" name="Elipse 315"/>
          <p:cNvSpPr/>
          <p:nvPr/>
        </p:nvSpPr>
        <p:spPr>
          <a:xfrm>
            <a:off x="696312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" name="Elipse 316"/>
          <p:cNvSpPr/>
          <p:nvPr/>
        </p:nvSpPr>
        <p:spPr>
          <a:xfrm>
            <a:off x="722029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8" name="Elipse 317"/>
          <p:cNvSpPr/>
          <p:nvPr/>
        </p:nvSpPr>
        <p:spPr>
          <a:xfrm>
            <a:off x="7472712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9" name="Elipse 318"/>
          <p:cNvSpPr/>
          <p:nvPr/>
        </p:nvSpPr>
        <p:spPr>
          <a:xfrm>
            <a:off x="772988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0" name="Elipse 319"/>
          <p:cNvSpPr/>
          <p:nvPr/>
        </p:nvSpPr>
        <p:spPr>
          <a:xfrm>
            <a:off x="798230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1" name="Elipse 320"/>
          <p:cNvSpPr/>
          <p:nvPr/>
        </p:nvSpPr>
        <p:spPr>
          <a:xfrm>
            <a:off x="823947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2" name="Elipse 321"/>
          <p:cNvSpPr/>
          <p:nvPr/>
        </p:nvSpPr>
        <p:spPr>
          <a:xfrm>
            <a:off x="785786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3" name="Elipse 322"/>
          <p:cNvSpPr/>
          <p:nvPr/>
        </p:nvSpPr>
        <p:spPr>
          <a:xfrm>
            <a:off x="1042960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4" name="Elipse 323"/>
          <p:cNvSpPr/>
          <p:nvPr/>
        </p:nvSpPr>
        <p:spPr>
          <a:xfrm>
            <a:off x="1295378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5" name="Elipse 324"/>
          <p:cNvSpPr/>
          <p:nvPr/>
        </p:nvSpPr>
        <p:spPr>
          <a:xfrm>
            <a:off x="1552552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6" name="Elipse 325"/>
          <p:cNvSpPr/>
          <p:nvPr/>
        </p:nvSpPr>
        <p:spPr>
          <a:xfrm>
            <a:off x="1814496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7" name="Elipse 326"/>
          <p:cNvSpPr/>
          <p:nvPr/>
        </p:nvSpPr>
        <p:spPr>
          <a:xfrm>
            <a:off x="2071670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8" name="Elipse 327"/>
          <p:cNvSpPr/>
          <p:nvPr/>
        </p:nvSpPr>
        <p:spPr>
          <a:xfrm>
            <a:off x="2324088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9" name="Elipse 328"/>
          <p:cNvSpPr/>
          <p:nvPr/>
        </p:nvSpPr>
        <p:spPr>
          <a:xfrm>
            <a:off x="2581262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0" name="Elipse 329"/>
          <p:cNvSpPr/>
          <p:nvPr/>
        </p:nvSpPr>
        <p:spPr>
          <a:xfrm>
            <a:off x="2833680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1" name="Elipse 330"/>
          <p:cNvSpPr/>
          <p:nvPr/>
        </p:nvSpPr>
        <p:spPr>
          <a:xfrm>
            <a:off x="3090854" y="5000636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2" name="Elipse 331"/>
          <p:cNvSpPr/>
          <p:nvPr/>
        </p:nvSpPr>
        <p:spPr>
          <a:xfrm>
            <a:off x="785786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3" name="Elipse 332"/>
          <p:cNvSpPr/>
          <p:nvPr/>
        </p:nvSpPr>
        <p:spPr>
          <a:xfrm>
            <a:off x="1042960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4" name="Elipse 333"/>
          <p:cNvSpPr/>
          <p:nvPr/>
        </p:nvSpPr>
        <p:spPr>
          <a:xfrm>
            <a:off x="1295378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5" name="Elipse 334"/>
          <p:cNvSpPr/>
          <p:nvPr/>
        </p:nvSpPr>
        <p:spPr>
          <a:xfrm>
            <a:off x="1552552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6" name="Elipse 335"/>
          <p:cNvSpPr/>
          <p:nvPr/>
        </p:nvSpPr>
        <p:spPr>
          <a:xfrm>
            <a:off x="1814496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" name="Elipse 336"/>
          <p:cNvSpPr/>
          <p:nvPr/>
        </p:nvSpPr>
        <p:spPr>
          <a:xfrm>
            <a:off x="2071670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8" name="Elipse 337"/>
          <p:cNvSpPr/>
          <p:nvPr/>
        </p:nvSpPr>
        <p:spPr>
          <a:xfrm>
            <a:off x="2324088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9" name="Elipse 338"/>
          <p:cNvSpPr/>
          <p:nvPr/>
        </p:nvSpPr>
        <p:spPr>
          <a:xfrm>
            <a:off x="2581262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0" name="Elipse 339"/>
          <p:cNvSpPr/>
          <p:nvPr/>
        </p:nvSpPr>
        <p:spPr>
          <a:xfrm>
            <a:off x="2833680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1" name="Elipse 340"/>
          <p:cNvSpPr/>
          <p:nvPr/>
        </p:nvSpPr>
        <p:spPr>
          <a:xfrm>
            <a:off x="3090854" y="5286388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2" name="Elipse 341"/>
          <p:cNvSpPr/>
          <p:nvPr/>
        </p:nvSpPr>
        <p:spPr>
          <a:xfrm>
            <a:off x="785786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3" name="Elipse 342"/>
          <p:cNvSpPr/>
          <p:nvPr/>
        </p:nvSpPr>
        <p:spPr>
          <a:xfrm>
            <a:off x="1042960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Elipse 343"/>
          <p:cNvSpPr/>
          <p:nvPr/>
        </p:nvSpPr>
        <p:spPr>
          <a:xfrm>
            <a:off x="1295378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5" name="Elipse 344"/>
          <p:cNvSpPr/>
          <p:nvPr/>
        </p:nvSpPr>
        <p:spPr>
          <a:xfrm>
            <a:off x="1552552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6" name="Elipse 345"/>
          <p:cNvSpPr/>
          <p:nvPr/>
        </p:nvSpPr>
        <p:spPr>
          <a:xfrm>
            <a:off x="1814496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7" name="Elipse 346"/>
          <p:cNvSpPr/>
          <p:nvPr/>
        </p:nvSpPr>
        <p:spPr>
          <a:xfrm>
            <a:off x="2071670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8" name="Elipse 347"/>
          <p:cNvSpPr/>
          <p:nvPr/>
        </p:nvSpPr>
        <p:spPr>
          <a:xfrm>
            <a:off x="2324088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9" name="Elipse 348"/>
          <p:cNvSpPr/>
          <p:nvPr/>
        </p:nvSpPr>
        <p:spPr>
          <a:xfrm>
            <a:off x="2581262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0" name="Elipse 349"/>
          <p:cNvSpPr/>
          <p:nvPr/>
        </p:nvSpPr>
        <p:spPr>
          <a:xfrm>
            <a:off x="2833680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1" name="Elipse 350"/>
          <p:cNvSpPr/>
          <p:nvPr/>
        </p:nvSpPr>
        <p:spPr>
          <a:xfrm>
            <a:off x="3090854" y="557214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2" name="Elipse 351"/>
          <p:cNvSpPr/>
          <p:nvPr/>
        </p:nvSpPr>
        <p:spPr>
          <a:xfrm>
            <a:off x="335755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3" name="Elipse 352"/>
          <p:cNvSpPr/>
          <p:nvPr/>
        </p:nvSpPr>
        <p:spPr>
          <a:xfrm>
            <a:off x="361472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4" name="Elipse 353"/>
          <p:cNvSpPr/>
          <p:nvPr/>
        </p:nvSpPr>
        <p:spPr>
          <a:xfrm>
            <a:off x="386714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5" name="Elipse 354"/>
          <p:cNvSpPr/>
          <p:nvPr/>
        </p:nvSpPr>
        <p:spPr>
          <a:xfrm>
            <a:off x="412432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6" name="Elipse 355"/>
          <p:cNvSpPr/>
          <p:nvPr/>
        </p:nvSpPr>
        <p:spPr>
          <a:xfrm>
            <a:off x="438626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7" name="Elipse 356"/>
          <p:cNvSpPr/>
          <p:nvPr/>
        </p:nvSpPr>
        <p:spPr>
          <a:xfrm>
            <a:off x="464343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8" name="Elipse 357"/>
          <p:cNvSpPr/>
          <p:nvPr/>
        </p:nvSpPr>
        <p:spPr>
          <a:xfrm>
            <a:off x="489585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9" name="Elipse 358"/>
          <p:cNvSpPr/>
          <p:nvPr/>
        </p:nvSpPr>
        <p:spPr>
          <a:xfrm>
            <a:off x="515303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0" name="Elipse 359"/>
          <p:cNvSpPr/>
          <p:nvPr/>
        </p:nvSpPr>
        <p:spPr>
          <a:xfrm>
            <a:off x="540544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1" name="Elipse 360"/>
          <p:cNvSpPr/>
          <p:nvPr/>
        </p:nvSpPr>
        <p:spPr>
          <a:xfrm>
            <a:off x="5662622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2" name="Elipse 361"/>
          <p:cNvSpPr/>
          <p:nvPr/>
        </p:nvSpPr>
        <p:spPr>
          <a:xfrm>
            <a:off x="335755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3" name="Elipse 362"/>
          <p:cNvSpPr/>
          <p:nvPr/>
        </p:nvSpPr>
        <p:spPr>
          <a:xfrm>
            <a:off x="361472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4" name="Elipse 363"/>
          <p:cNvSpPr/>
          <p:nvPr/>
        </p:nvSpPr>
        <p:spPr>
          <a:xfrm>
            <a:off x="386714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5" name="Elipse 364"/>
          <p:cNvSpPr/>
          <p:nvPr/>
        </p:nvSpPr>
        <p:spPr>
          <a:xfrm>
            <a:off x="412432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6" name="Elipse 365"/>
          <p:cNvSpPr/>
          <p:nvPr/>
        </p:nvSpPr>
        <p:spPr>
          <a:xfrm>
            <a:off x="438626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7" name="Elipse 366"/>
          <p:cNvSpPr/>
          <p:nvPr/>
        </p:nvSpPr>
        <p:spPr>
          <a:xfrm>
            <a:off x="464343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8" name="Elipse 367"/>
          <p:cNvSpPr/>
          <p:nvPr/>
        </p:nvSpPr>
        <p:spPr>
          <a:xfrm>
            <a:off x="489585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9" name="Elipse 368"/>
          <p:cNvSpPr/>
          <p:nvPr/>
        </p:nvSpPr>
        <p:spPr>
          <a:xfrm>
            <a:off x="515303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0" name="Elipse 369"/>
          <p:cNvSpPr/>
          <p:nvPr/>
        </p:nvSpPr>
        <p:spPr>
          <a:xfrm>
            <a:off x="540544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1" name="Elipse 370"/>
          <p:cNvSpPr/>
          <p:nvPr/>
        </p:nvSpPr>
        <p:spPr>
          <a:xfrm>
            <a:off x="5662622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2" name="Elipse 371"/>
          <p:cNvSpPr/>
          <p:nvPr/>
        </p:nvSpPr>
        <p:spPr>
          <a:xfrm>
            <a:off x="335755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3" name="Elipse 372"/>
          <p:cNvSpPr/>
          <p:nvPr/>
        </p:nvSpPr>
        <p:spPr>
          <a:xfrm>
            <a:off x="361472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4" name="Elipse 373"/>
          <p:cNvSpPr/>
          <p:nvPr/>
        </p:nvSpPr>
        <p:spPr>
          <a:xfrm>
            <a:off x="386714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5" name="Elipse 374"/>
          <p:cNvSpPr/>
          <p:nvPr/>
        </p:nvSpPr>
        <p:spPr>
          <a:xfrm>
            <a:off x="412432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6" name="Elipse 375"/>
          <p:cNvSpPr/>
          <p:nvPr/>
        </p:nvSpPr>
        <p:spPr>
          <a:xfrm>
            <a:off x="438626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7" name="Elipse 376"/>
          <p:cNvSpPr/>
          <p:nvPr/>
        </p:nvSpPr>
        <p:spPr>
          <a:xfrm>
            <a:off x="464343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8" name="Elipse 377"/>
          <p:cNvSpPr/>
          <p:nvPr/>
        </p:nvSpPr>
        <p:spPr>
          <a:xfrm>
            <a:off x="489585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9" name="Elipse 378"/>
          <p:cNvSpPr/>
          <p:nvPr/>
        </p:nvSpPr>
        <p:spPr>
          <a:xfrm>
            <a:off x="515303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0" name="Elipse 379"/>
          <p:cNvSpPr/>
          <p:nvPr/>
        </p:nvSpPr>
        <p:spPr>
          <a:xfrm>
            <a:off x="540544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1" name="Elipse 380"/>
          <p:cNvSpPr/>
          <p:nvPr/>
        </p:nvSpPr>
        <p:spPr>
          <a:xfrm>
            <a:off x="5662622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2" name="Elipse 381"/>
          <p:cNvSpPr/>
          <p:nvPr/>
        </p:nvSpPr>
        <p:spPr>
          <a:xfrm>
            <a:off x="593441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3" name="Elipse 382"/>
          <p:cNvSpPr/>
          <p:nvPr/>
        </p:nvSpPr>
        <p:spPr>
          <a:xfrm>
            <a:off x="619158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4" name="Elipse 383"/>
          <p:cNvSpPr/>
          <p:nvPr/>
        </p:nvSpPr>
        <p:spPr>
          <a:xfrm>
            <a:off x="6444002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5" name="Elipse 384"/>
          <p:cNvSpPr/>
          <p:nvPr/>
        </p:nvSpPr>
        <p:spPr>
          <a:xfrm>
            <a:off x="670117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6" name="Elipse 385"/>
          <p:cNvSpPr/>
          <p:nvPr/>
        </p:nvSpPr>
        <p:spPr>
          <a:xfrm>
            <a:off x="696312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7" name="Elipse 386"/>
          <p:cNvSpPr/>
          <p:nvPr/>
        </p:nvSpPr>
        <p:spPr>
          <a:xfrm>
            <a:off x="722029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8" name="Elipse 387"/>
          <p:cNvSpPr/>
          <p:nvPr/>
        </p:nvSpPr>
        <p:spPr>
          <a:xfrm>
            <a:off x="7472712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9" name="Elipse 388"/>
          <p:cNvSpPr/>
          <p:nvPr/>
        </p:nvSpPr>
        <p:spPr>
          <a:xfrm>
            <a:off x="772988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0" name="Elipse 389"/>
          <p:cNvSpPr/>
          <p:nvPr/>
        </p:nvSpPr>
        <p:spPr>
          <a:xfrm>
            <a:off x="798230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1" name="Elipse 390"/>
          <p:cNvSpPr/>
          <p:nvPr/>
        </p:nvSpPr>
        <p:spPr>
          <a:xfrm>
            <a:off x="823947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2" name="Elipse 391"/>
          <p:cNvSpPr/>
          <p:nvPr/>
        </p:nvSpPr>
        <p:spPr>
          <a:xfrm>
            <a:off x="593441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3" name="Elipse 392"/>
          <p:cNvSpPr/>
          <p:nvPr/>
        </p:nvSpPr>
        <p:spPr>
          <a:xfrm>
            <a:off x="619158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4" name="Elipse 393"/>
          <p:cNvSpPr/>
          <p:nvPr/>
        </p:nvSpPr>
        <p:spPr>
          <a:xfrm>
            <a:off x="6444002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5" name="Elipse 394"/>
          <p:cNvSpPr/>
          <p:nvPr/>
        </p:nvSpPr>
        <p:spPr>
          <a:xfrm>
            <a:off x="670117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6" name="Elipse 395"/>
          <p:cNvSpPr/>
          <p:nvPr/>
        </p:nvSpPr>
        <p:spPr>
          <a:xfrm>
            <a:off x="696312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7" name="Elipse 396"/>
          <p:cNvSpPr/>
          <p:nvPr/>
        </p:nvSpPr>
        <p:spPr>
          <a:xfrm>
            <a:off x="722029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8" name="Elipse 397"/>
          <p:cNvSpPr/>
          <p:nvPr/>
        </p:nvSpPr>
        <p:spPr>
          <a:xfrm>
            <a:off x="7472712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9" name="Elipse 398"/>
          <p:cNvSpPr/>
          <p:nvPr/>
        </p:nvSpPr>
        <p:spPr>
          <a:xfrm>
            <a:off x="772988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0" name="Elipse 399"/>
          <p:cNvSpPr/>
          <p:nvPr/>
        </p:nvSpPr>
        <p:spPr>
          <a:xfrm>
            <a:off x="798230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1" name="Elipse 400"/>
          <p:cNvSpPr/>
          <p:nvPr/>
        </p:nvSpPr>
        <p:spPr>
          <a:xfrm>
            <a:off x="823947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2" name="Elipse 401"/>
          <p:cNvSpPr/>
          <p:nvPr/>
        </p:nvSpPr>
        <p:spPr>
          <a:xfrm>
            <a:off x="593441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3" name="Elipse 402"/>
          <p:cNvSpPr/>
          <p:nvPr/>
        </p:nvSpPr>
        <p:spPr>
          <a:xfrm>
            <a:off x="619158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4" name="Elipse 403"/>
          <p:cNvSpPr/>
          <p:nvPr/>
        </p:nvSpPr>
        <p:spPr>
          <a:xfrm>
            <a:off x="6444002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5" name="Elipse 404"/>
          <p:cNvSpPr/>
          <p:nvPr/>
        </p:nvSpPr>
        <p:spPr>
          <a:xfrm>
            <a:off x="670117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6" name="Elipse 405"/>
          <p:cNvSpPr/>
          <p:nvPr/>
        </p:nvSpPr>
        <p:spPr>
          <a:xfrm>
            <a:off x="696312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7" name="Elipse 406"/>
          <p:cNvSpPr/>
          <p:nvPr/>
        </p:nvSpPr>
        <p:spPr>
          <a:xfrm>
            <a:off x="722029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8" name="Elipse 407"/>
          <p:cNvSpPr/>
          <p:nvPr/>
        </p:nvSpPr>
        <p:spPr>
          <a:xfrm>
            <a:off x="7472712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" name="Elipse 408"/>
          <p:cNvSpPr/>
          <p:nvPr/>
        </p:nvSpPr>
        <p:spPr>
          <a:xfrm>
            <a:off x="772988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" name="Elipse 409"/>
          <p:cNvSpPr/>
          <p:nvPr/>
        </p:nvSpPr>
        <p:spPr>
          <a:xfrm>
            <a:off x="798230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1" name="Elipse 410"/>
          <p:cNvSpPr/>
          <p:nvPr/>
        </p:nvSpPr>
        <p:spPr>
          <a:xfrm>
            <a:off x="823947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2" name="Elipse 411"/>
          <p:cNvSpPr/>
          <p:nvPr/>
        </p:nvSpPr>
        <p:spPr>
          <a:xfrm>
            <a:off x="8501090" y="214311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3" name="Elipse 412"/>
          <p:cNvSpPr/>
          <p:nvPr/>
        </p:nvSpPr>
        <p:spPr>
          <a:xfrm>
            <a:off x="8501090" y="242886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4" name="Elipse 413"/>
          <p:cNvSpPr/>
          <p:nvPr/>
        </p:nvSpPr>
        <p:spPr>
          <a:xfrm>
            <a:off x="8501090" y="271462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5" name="Elipse 414"/>
          <p:cNvSpPr/>
          <p:nvPr/>
        </p:nvSpPr>
        <p:spPr>
          <a:xfrm>
            <a:off x="8501090" y="300037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6" name="Elipse 415"/>
          <p:cNvSpPr/>
          <p:nvPr/>
        </p:nvSpPr>
        <p:spPr>
          <a:xfrm>
            <a:off x="850109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7" name="Elipse 416"/>
          <p:cNvSpPr/>
          <p:nvPr/>
        </p:nvSpPr>
        <p:spPr>
          <a:xfrm>
            <a:off x="850109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8" name="Elipse 417"/>
          <p:cNvSpPr/>
          <p:nvPr/>
        </p:nvSpPr>
        <p:spPr>
          <a:xfrm>
            <a:off x="850109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" name="Elipse 418"/>
          <p:cNvSpPr/>
          <p:nvPr/>
        </p:nvSpPr>
        <p:spPr>
          <a:xfrm>
            <a:off x="850109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0" name="Elipse 419"/>
          <p:cNvSpPr/>
          <p:nvPr/>
        </p:nvSpPr>
        <p:spPr>
          <a:xfrm>
            <a:off x="850109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1" name="Elipse 420"/>
          <p:cNvSpPr/>
          <p:nvPr/>
        </p:nvSpPr>
        <p:spPr>
          <a:xfrm>
            <a:off x="850109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2" name="Elipse 421"/>
          <p:cNvSpPr/>
          <p:nvPr/>
        </p:nvSpPr>
        <p:spPr>
          <a:xfrm>
            <a:off x="850109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3" name="Elipse 422"/>
          <p:cNvSpPr/>
          <p:nvPr/>
        </p:nvSpPr>
        <p:spPr>
          <a:xfrm>
            <a:off x="850109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4" name="Elipse 423"/>
          <p:cNvSpPr/>
          <p:nvPr/>
        </p:nvSpPr>
        <p:spPr>
          <a:xfrm>
            <a:off x="850109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5" name="CaixaDeTexto 424"/>
          <p:cNvSpPr txBox="1"/>
          <p:nvPr/>
        </p:nvSpPr>
        <p:spPr>
          <a:xfrm>
            <a:off x="4357686" y="1059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PASTOR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26" name="Conector reto 425"/>
          <p:cNvCxnSpPr>
            <a:stCxn id="17" idx="4"/>
            <a:endCxn id="412" idx="0"/>
          </p:cNvCxnSpPr>
          <p:nvPr/>
        </p:nvCxnSpPr>
        <p:spPr>
          <a:xfrm rot="16200000" flipH="1">
            <a:off x="6473726" y="8595"/>
            <a:ext cx="442922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reto 426"/>
          <p:cNvCxnSpPr>
            <a:stCxn id="17" idx="4"/>
            <a:endCxn id="231" idx="0"/>
          </p:cNvCxnSpPr>
          <p:nvPr/>
        </p:nvCxnSpPr>
        <p:spPr>
          <a:xfrm rot="16200000" flipH="1">
            <a:off x="6342920" y="139401"/>
            <a:ext cx="442922" cy="356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reto 427"/>
          <p:cNvCxnSpPr>
            <a:stCxn id="17" idx="4"/>
            <a:endCxn id="230" idx="0"/>
          </p:cNvCxnSpPr>
          <p:nvPr/>
        </p:nvCxnSpPr>
        <p:spPr>
          <a:xfrm rot="16200000" flipH="1">
            <a:off x="6214333" y="267988"/>
            <a:ext cx="442922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reto 428"/>
          <p:cNvCxnSpPr>
            <a:stCxn id="17" idx="4"/>
            <a:endCxn id="229" idx="0"/>
          </p:cNvCxnSpPr>
          <p:nvPr/>
        </p:nvCxnSpPr>
        <p:spPr>
          <a:xfrm rot="16200000" flipH="1">
            <a:off x="6088124" y="394197"/>
            <a:ext cx="442922" cy="305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reto 429"/>
          <p:cNvCxnSpPr>
            <a:stCxn id="17" idx="4"/>
            <a:endCxn id="228" idx="0"/>
          </p:cNvCxnSpPr>
          <p:nvPr/>
        </p:nvCxnSpPr>
        <p:spPr>
          <a:xfrm rot="16200000" flipH="1">
            <a:off x="5959537" y="522784"/>
            <a:ext cx="442922" cy="2797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reto 430"/>
          <p:cNvCxnSpPr>
            <a:stCxn id="17" idx="4"/>
            <a:endCxn id="227" idx="0"/>
          </p:cNvCxnSpPr>
          <p:nvPr/>
        </p:nvCxnSpPr>
        <p:spPr>
          <a:xfrm rot="16200000" flipH="1">
            <a:off x="5833328" y="648993"/>
            <a:ext cx="442922" cy="254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reto 431"/>
          <p:cNvCxnSpPr>
            <a:stCxn id="17" idx="4"/>
            <a:endCxn id="226" idx="0"/>
          </p:cNvCxnSpPr>
          <p:nvPr/>
        </p:nvCxnSpPr>
        <p:spPr>
          <a:xfrm rot="16200000" flipH="1">
            <a:off x="5704741" y="777580"/>
            <a:ext cx="442922" cy="228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reto 432"/>
          <p:cNvCxnSpPr>
            <a:stCxn id="17" idx="4"/>
            <a:endCxn id="225" idx="0"/>
          </p:cNvCxnSpPr>
          <p:nvPr/>
        </p:nvCxnSpPr>
        <p:spPr>
          <a:xfrm rot="16200000" flipH="1">
            <a:off x="5573769" y="908552"/>
            <a:ext cx="442922" cy="202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reto 433"/>
          <p:cNvCxnSpPr>
            <a:stCxn id="17" idx="4"/>
            <a:endCxn id="224" idx="0"/>
          </p:cNvCxnSpPr>
          <p:nvPr/>
        </p:nvCxnSpPr>
        <p:spPr>
          <a:xfrm rot="16200000" flipH="1">
            <a:off x="5445182" y="1037139"/>
            <a:ext cx="442922" cy="176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>
            <a:stCxn id="17" idx="4"/>
            <a:endCxn id="223" idx="0"/>
          </p:cNvCxnSpPr>
          <p:nvPr/>
        </p:nvCxnSpPr>
        <p:spPr>
          <a:xfrm rot="16200000" flipH="1">
            <a:off x="5318973" y="1163348"/>
            <a:ext cx="442922" cy="151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>
            <a:stCxn id="17" idx="4"/>
            <a:endCxn id="222" idx="0"/>
          </p:cNvCxnSpPr>
          <p:nvPr/>
        </p:nvCxnSpPr>
        <p:spPr>
          <a:xfrm rot="16200000" flipH="1">
            <a:off x="5190386" y="1291935"/>
            <a:ext cx="442922" cy="125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>
            <a:stCxn id="17" idx="4"/>
            <a:endCxn id="131" idx="0"/>
          </p:cNvCxnSpPr>
          <p:nvPr/>
        </p:nvCxnSpPr>
        <p:spPr>
          <a:xfrm rot="16200000" flipH="1">
            <a:off x="5054492" y="1427829"/>
            <a:ext cx="442922" cy="98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>
            <a:stCxn id="17" idx="4"/>
            <a:endCxn id="130" idx="0"/>
          </p:cNvCxnSpPr>
          <p:nvPr/>
        </p:nvCxnSpPr>
        <p:spPr>
          <a:xfrm rot="16200000" flipH="1">
            <a:off x="4925905" y="1556416"/>
            <a:ext cx="442922" cy="73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>
            <a:stCxn id="17" idx="4"/>
            <a:endCxn id="129" idx="0"/>
          </p:cNvCxnSpPr>
          <p:nvPr/>
        </p:nvCxnSpPr>
        <p:spPr>
          <a:xfrm rot="16200000" flipH="1">
            <a:off x="4799696" y="1682625"/>
            <a:ext cx="442922" cy="47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>
            <a:stCxn id="17" idx="4"/>
            <a:endCxn id="128" idx="0"/>
          </p:cNvCxnSpPr>
          <p:nvPr/>
        </p:nvCxnSpPr>
        <p:spPr>
          <a:xfrm rot="16200000" flipH="1">
            <a:off x="4671109" y="1811212"/>
            <a:ext cx="442922" cy="22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>
            <a:stCxn id="17" idx="4"/>
            <a:endCxn id="127" idx="0"/>
          </p:cNvCxnSpPr>
          <p:nvPr/>
        </p:nvCxnSpPr>
        <p:spPr>
          <a:xfrm rot="5400000">
            <a:off x="4544900" y="1905889"/>
            <a:ext cx="442922" cy="3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Conector reto 441"/>
          <p:cNvCxnSpPr>
            <a:stCxn id="17" idx="4"/>
            <a:endCxn id="126" idx="0"/>
          </p:cNvCxnSpPr>
          <p:nvPr/>
        </p:nvCxnSpPr>
        <p:spPr>
          <a:xfrm rot="5400000">
            <a:off x="4416313" y="1777302"/>
            <a:ext cx="442922" cy="28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Conector reto 442"/>
          <p:cNvCxnSpPr>
            <a:stCxn id="17" idx="4"/>
            <a:endCxn id="125" idx="0"/>
          </p:cNvCxnSpPr>
          <p:nvPr/>
        </p:nvCxnSpPr>
        <p:spPr>
          <a:xfrm rot="5400000">
            <a:off x="4285341" y="1646330"/>
            <a:ext cx="442922" cy="55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Conector reto 443"/>
          <p:cNvCxnSpPr>
            <a:stCxn id="17" idx="4"/>
            <a:endCxn id="124" idx="0"/>
          </p:cNvCxnSpPr>
          <p:nvPr/>
        </p:nvCxnSpPr>
        <p:spPr>
          <a:xfrm rot="5400000">
            <a:off x="4156754" y="1517743"/>
            <a:ext cx="442922" cy="807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>
            <a:stCxn id="17" idx="4"/>
            <a:endCxn id="123" idx="0"/>
          </p:cNvCxnSpPr>
          <p:nvPr/>
        </p:nvCxnSpPr>
        <p:spPr>
          <a:xfrm rot="5400000">
            <a:off x="4030545" y="1391534"/>
            <a:ext cx="442922" cy="106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>
            <a:stCxn id="17" idx="4"/>
            <a:endCxn id="122" idx="0"/>
          </p:cNvCxnSpPr>
          <p:nvPr/>
        </p:nvCxnSpPr>
        <p:spPr>
          <a:xfrm rot="5400000">
            <a:off x="3901958" y="1262947"/>
            <a:ext cx="442922" cy="13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>
            <a:stCxn id="17" idx="4"/>
            <a:endCxn id="31" idx="0"/>
          </p:cNvCxnSpPr>
          <p:nvPr/>
        </p:nvCxnSpPr>
        <p:spPr>
          <a:xfrm rot="5400000">
            <a:off x="3768608" y="1129597"/>
            <a:ext cx="442922" cy="158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>
            <a:stCxn id="17" idx="4"/>
            <a:endCxn id="30" idx="0"/>
          </p:cNvCxnSpPr>
          <p:nvPr/>
        </p:nvCxnSpPr>
        <p:spPr>
          <a:xfrm rot="5400000">
            <a:off x="3640021" y="1001010"/>
            <a:ext cx="442922" cy="184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to 448"/>
          <p:cNvCxnSpPr>
            <a:stCxn id="17" idx="4"/>
            <a:endCxn id="29" idx="0"/>
          </p:cNvCxnSpPr>
          <p:nvPr/>
        </p:nvCxnSpPr>
        <p:spPr>
          <a:xfrm rot="5400000">
            <a:off x="3513812" y="874801"/>
            <a:ext cx="442922" cy="209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Conector reto 449"/>
          <p:cNvCxnSpPr>
            <a:stCxn id="17" idx="4"/>
            <a:endCxn id="28" idx="0"/>
          </p:cNvCxnSpPr>
          <p:nvPr/>
        </p:nvCxnSpPr>
        <p:spPr>
          <a:xfrm rot="5400000">
            <a:off x="3385225" y="746214"/>
            <a:ext cx="442922" cy="23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reto 450"/>
          <p:cNvCxnSpPr>
            <a:stCxn id="17" idx="4"/>
            <a:endCxn id="27" idx="0"/>
          </p:cNvCxnSpPr>
          <p:nvPr/>
        </p:nvCxnSpPr>
        <p:spPr>
          <a:xfrm rot="5400000">
            <a:off x="3259016" y="620005"/>
            <a:ext cx="442922" cy="260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reto 451"/>
          <p:cNvCxnSpPr>
            <a:stCxn id="17" idx="4"/>
            <a:endCxn id="26" idx="0"/>
          </p:cNvCxnSpPr>
          <p:nvPr/>
        </p:nvCxnSpPr>
        <p:spPr>
          <a:xfrm rot="5400000">
            <a:off x="3130429" y="491418"/>
            <a:ext cx="442922" cy="2860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Conector reto 452"/>
          <p:cNvCxnSpPr>
            <a:stCxn id="17" idx="4"/>
            <a:endCxn id="25" idx="0"/>
          </p:cNvCxnSpPr>
          <p:nvPr/>
        </p:nvCxnSpPr>
        <p:spPr>
          <a:xfrm rot="5400000">
            <a:off x="2999457" y="360446"/>
            <a:ext cx="442922" cy="312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Conector reto 453"/>
          <p:cNvCxnSpPr>
            <a:stCxn id="17" idx="4"/>
            <a:endCxn id="20" idx="0"/>
          </p:cNvCxnSpPr>
          <p:nvPr/>
        </p:nvCxnSpPr>
        <p:spPr>
          <a:xfrm rot="5400000">
            <a:off x="2870870" y="231859"/>
            <a:ext cx="442922" cy="337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to 454"/>
          <p:cNvCxnSpPr>
            <a:stCxn id="17" idx="4"/>
            <a:endCxn id="19" idx="0"/>
          </p:cNvCxnSpPr>
          <p:nvPr/>
        </p:nvCxnSpPr>
        <p:spPr>
          <a:xfrm rot="5400000">
            <a:off x="2744661" y="105650"/>
            <a:ext cx="442922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Conector reto 455"/>
          <p:cNvCxnSpPr>
            <a:stCxn id="17" idx="4"/>
            <a:endCxn id="18" idx="0"/>
          </p:cNvCxnSpPr>
          <p:nvPr/>
        </p:nvCxnSpPr>
        <p:spPr>
          <a:xfrm rot="5400000">
            <a:off x="2616074" y="-22937"/>
            <a:ext cx="442922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Conector reto 456"/>
          <p:cNvCxnSpPr>
            <a:stCxn id="17" idx="4"/>
            <a:endCxn id="32" idx="0"/>
          </p:cNvCxnSpPr>
          <p:nvPr/>
        </p:nvCxnSpPr>
        <p:spPr>
          <a:xfrm rot="5400000">
            <a:off x="2473198" y="119939"/>
            <a:ext cx="728674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ector reto 457"/>
          <p:cNvCxnSpPr>
            <a:stCxn id="17" idx="4"/>
            <a:endCxn id="42" idx="0"/>
          </p:cNvCxnSpPr>
          <p:nvPr/>
        </p:nvCxnSpPr>
        <p:spPr>
          <a:xfrm rot="5400000">
            <a:off x="2330322" y="262815"/>
            <a:ext cx="1014426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Conector reto 458"/>
          <p:cNvCxnSpPr>
            <a:stCxn id="17" idx="4"/>
            <a:endCxn id="52" idx="0"/>
          </p:cNvCxnSpPr>
          <p:nvPr/>
        </p:nvCxnSpPr>
        <p:spPr>
          <a:xfrm rot="5400000">
            <a:off x="2187446" y="405691"/>
            <a:ext cx="1300178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Conector reto 459"/>
          <p:cNvCxnSpPr>
            <a:stCxn id="17" idx="4"/>
            <a:endCxn id="62" idx="0"/>
          </p:cNvCxnSpPr>
          <p:nvPr/>
        </p:nvCxnSpPr>
        <p:spPr>
          <a:xfrm rot="5400000">
            <a:off x="2044570" y="548567"/>
            <a:ext cx="1585930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ector reto 460"/>
          <p:cNvCxnSpPr>
            <a:stCxn id="17" idx="4"/>
            <a:endCxn id="72" idx="0"/>
          </p:cNvCxnSpPr>
          <p:nvPr/>
        </p:nvCxnSpPr>
        <p:spPr>
          <a:xfrm rot="5400000">
            <a:off x="1901694" y="691443"/>
            <a:ext cx="1871682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ector reto 461"/>
          <p:cNvCxnSpPr>
            <a:stCxn id="17" idx="4"/>
            <a:endCxn id="82" idx="0"/>
          </p:cNvCxnSpPr>
          <p:nvPr/>
        </p:nvCxnSpPr>
        <p:spPr>
          <a:xfrm rot="5400000">
            <a:off x="1758818" y="834319"/>
            <a:ext cx="2157434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ector reto 462"/>
          <p:cNvCxnSpPr>
            <a:stCxn id="17" idx="4"/>
            <a:endCxn id="92" idx="0"/>
          </p:cNvCxnSpPr>
          <p:nvPr/>
        </p:nvCxnSpPr>
        <p:spPr>
          <a:xfrm rot="5400000">
            <a:off x="1615942" y="977195"/>
            <a:ext cx="2443186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ector reto 463"/>
          <p:cNvCxnSpPr>
            <a:stCxn id="17" idx="4"/>
            <a:endCxn id="102" idx="0"/>
          </p:cNvCxnSpPr>
          <p:nvPr/>
        </p:nvCxnSpPr>
        <p:spPr>
          <a:xfrm rot="5400000">
            <a:off x="1473066" y="1120071"/>
            <a:ext cx="2728938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Conector reto 464"/>
          <p:cNvCxnSpPr>
            <a:stCxn id="17" idx="4"/>
            <a:endCxn id="112" idx="0"/>
          </p:cNvCxnSpPr>
          <p:nvPr/>
        </p:nvCxnSpPr>
        <p:spPr>
          <a:xfrm rot="5400000">
            <a:off x="1330190" y="1262947"/>
            <a:ext cx="3014690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Conector reto 465"/>
          <p:cNvCxnSpPr>
            <a:stCxn id="17" idx="4"/>
            <a:endCxn id="322" idx="0"/>
          </p:cNvCxnSpPr>
          <p:nvPr/>
        </p:nvCxnSpPr>
        <p:spPr>
          <a:xfrm rot="5400000">
            <a:off x="1187314" y="1405823"/>
            <a:ext cx="3300442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to 466"/>
          <p:cNvCxnSpPr>
            <a:stCxn id="17" idx="4"/>
            <a:endCxn id="33" idx="0"/>
          </p:cNvCxnSpPr>
          <p:nvPr/>
        </p:nvCxnSpPr>
        <p:spPr>
          <a:xfrm rot="5400000">
            <a:off x="2601785" y="248526"/>
            <a:ext cx="728674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Conector reto 467"/>
          <p:cNvCxnSpPr>
            <a:stCxn id="17" idx="4"/>
            <a:endCxn id="332" idx="0"/>
          </p:cNvCxnSpPr>
          <p:nvPr/>
        </p:nvCxnSpPr>
        <p:spPr>
          <a:xfrm rot="5400000">
            <a:off x="1044438" y="1548699"/>
            <a:ext cx="3586194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to 468"/>
          <p:cNvCxnSpPr>
            <a:stCxn id="17" idx="4"/>
            <a:endCxn id="43" idx="0"/>
          </p:cNvCxnSpPr>
          <p:nvPr/>
        </p:nvCxnSpPr>
        <p:spPr>
          <a:xfrm rot="5400000">
            <a:off x="2458909" y="391402"/>
            <a:ext cx="1014426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ector reto 469"/>
          <p:cNvCxnSpPr>
            <a:stCxn id="17" idx="4"/>
            <a:endCxn id="53" idx="0"/>
          </p:cNvCxnSpPr>
          <p:nvPr/>
        </p:nvCxnSpPr>
        <p:spPr>
          <a:xfrm rot="5400000">
            <a:off x="2316033" y="534278"/>
            <a:ext cx="1300178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Conector reto 470"/>
          <p:cNvCxnSpPr>
            <a:stCxn id="17" idx="4"/>
            <a:endCxn id="63" idx="0"/>
          </p:cNvCxnSpPr>
          <p:nvPr/>
        </p:nvCxnSpPr>
        <p:spPr>
          <a:xfrm rot="5400000">
            <a:off x="2173157" y="677154"/>
            <a:ext cx="1585930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Conector reto 471"/>
          <p:cNvCxnSpPr>
            <a:stCxn id="17" idx="4"/>
            <a:endCxn id="73" idx="0"/>
          </p:cNvCxnSpPr>
          <p:nvPr/>
        </p:nvCxnSpPr>
        <p:spPr>
          <a:xfrm rot="5400000">
            <a:off x="2030281" y="820030"/>
            <a:ext cx="1871682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ector reto 472"/>
          <p:cNvCxnSpPr>
            <a:stCxn id="17" idx="4"/>
            <a:endCxn id="83" idx="0"/>
          </p:cNvCxnSpPr>
          <p:nvPr/>
        </p:nvCxnSpPr>
        <p:spPr>
          <a:xfrm rot="5400000">
            <a:off x="1887405" y="962906"/>
            <a:ext cx="2157434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onector reto 473"/>
          <p:cNvCxnSpPr>
            <a:stCxn id="17" idx="4"/>
            <a:endCxn id="93" idx="0"/>
          </p:cNvCxnSpPr>
          <p:nvPr/>
        </p:nvCxnSpPr>
        <p:spPr>
          <a:xfrm rot="5400000">
            <a:off x="1744529" y="1105782"/>
            <a:ext cx="2443186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Conector reto 474"/>
          <p:cNvCxnSpPr>
            <a:stCxn id="17" idx="4"/>
            <a:endCxn id="103" idx="0"/>
          </p:cNvCxnSpPr>
          <p:nvPr/>
        </p:nvCxnSpPr>
        <p:spPr>
          <a:xfrm rot="5400000">
            <a:off x="1601653" y="1248658"/>
            <a:ext cx="2728938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onector reto 475"/>
          <p:cNvCxnSpPr>
            <a:stCxn id="17" idx="4"/>
            <a:endCxn id="113" idx="0"/>
          </p:cNvCxnSpPr>
          <p:nvPr/>
        </p:nvCxnSpPr>
        <p:spPr>
          <a:xfrm rot="5400000">
            <a:off x="1458777" y="1391534"/>
            <a:ext cx="3014690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Conector reto 476"/>
          <p:cNvCxnSpPr>
            <a:stCxn id="17" idx="4"/>
            <a:endCxn id="323" idx="0"/>
          </p:cNvCxnSpPr>
          <p:nvPr/>
        </p:nvCxnSpPr>
        <p:spPr>
          <a:xfrm rot="5400000">
            <a:off x="1315901" y="1534410"/>
            <a:ext cx="3300442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Conector reto 477"/>
          <p:cNvCxnSpPr>
            <a:stCxn id="17" idx="4"/>
            <a:endCxn id="333" idx="0"/>
          </p:cNvCxnSpPr>
          <p:nvPr/>
        </p:nvCxnSpPr>
        <p:spPr>
          <a:xfrm rot="5400000">
            <a:off x="1173025" y="1677286"/>
            <a:ext cx="3586194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Conector reto 478"/>
          <p:cNvCxnSpPr>
            <a:stCxn id="17" idx="4"/>
            <a:endCxn id="343" idx="0"/>
          </p:cNvCxnSpPr>
          <p:nvPr/>
        </p:nvCxnSpPr>
        <p:spPr>
          <a:xfrm rot="5400000">
            <a:off x="1030149" y="1820162"/>
            <a:ext cx="3871946" cy="363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Conector reto 479"/>
          <p:cNvCxnSpPr>
            <a:stCxn id="17" idx="4"/>
            <a:endCxn id="342" idx="0"/>
          </p:cNvCxnSpPr>
          <p:nvPr/>
        </p:nvCxnSpPr>
        <p:spPr>
          <a:xfrm rot="5400000">
            <a:off x="901562" y="1691575"/>
            <a:ext cx="3871946" cy="388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Conector reto 480"/>
          <p:cNvCxnSpPr>
            <a:stCxn id="17" idx="4"/>
            <a:endCxn id="344" idx="0"/>
          </p:cNvCxnSpPr>
          <p:nvPr/>
        </p:nvCxnSpPr>
        <p:spPr>
          <a:xfrm rot="5400000">
            <a:off x="1156358" y="1946371"/>
            <a:ext cx="3871946" cy="337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Conector reto 481"/>
          <p:cNvCxnSpPr>
            <a:stCxn id="17" idx="4"/>
            <a:endCxn id="334" idx="0"/>
          </p:cNvCxnSpPr>
          <p:nvPr/>
        </p:nvCxnSpPr>
        <p:spPr>
          <a:xfrm rot="5400000">
            <a:off x="1299234" y="1803495"/>
            <a:ext cx="3586194" cy="337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Conector reto 482"/>
          <p:cNvCxnSpPr>
            <a:stCxn id="17" idx="4"/>
            <a:endCxn id="114" idx="0"/>
          </p:cNvCxnSpPr>
          <p:nvPr/>
        </p:nvCxnSpPr>
        <p:spPr>
          <a:xfrm rot="5400000">
            <a:off x="1584986" y="1517743"/>
            <a:ext cx="3014690" cy="337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Conector reto 483"/>
          <p:cNvCxnSpPr>
            <a:stCxn id="17" idx="4"/>
            <a:endCxn id="75" idx="7"/>
          </p:cNvCxnSpPr>
          <p:nvPr/>
        </p:nvCxnSpPr>
        <p:spPr>
          <a:xfrm rot="5400000">
            <a:off x="2307270" y="1128405"/>
            <a:ext cx="1903068" cy="304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Conector reto 484"/>
          <p:cNvCxnSpPr>
            <a:stCxn id="17" idx="4"/>
            <a:endCxn id="345" idx="0"/>
          </p:cNvCxnSpPr>
          <p:nvPr/>
        </p:nvCxnSpPr>
        <p:spPr>
          <a:xfrm rot="5400000">
            <a:off x="1284945" y="2074958"/>
            <a:ext cx="3871946" cy="312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Conector reto 485"/>
          <p:cNvCxnSpPr>
            <a:stCxn id="17" idx="4"/>
            <a:endCxn id="346" idx="0"/>
          </p:cNvCxnSpPr>
          <p:nvPr/>
        </p:nvCxnSpPr>
        <p:spPr>
          <a:xfrm rot="5400000">
            <a:off x="1415917" y="2205930"/>
            <a:ext cx="3871946" cy="2860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Conector reto 486"/>
          <p:cNvCxnSpPr>
            <a:stCxn id="17" idx="4"/>
            <a:endCxn id="347" idx="0"/>
          </p:cNvCxnSpPr>
          <p:nvPr/>
        </p:nvCxnSpPr>
        <p:spPr>
          <a:xfrm rot="5400000">
            <a:off x="1544504" y="2334517"/>
            <a:ext cx="3871946" cy="260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Conector reto 487"/>
          <p:cNvCxnSpPr>
            <a:stCxn id="17" idx="4"/>
            <a:endCxn id="348" idx="0"/>
          </p:cNvCxnSpPr>
          <p:nvPr/>
        </p:nvCxnSpPr>
        <p:spPr>
          <a:xfrm rot="5400000">
            <a:off x="1670713" y="2460726"/>
            <a:ext cx="3871946" cy="23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Conector reto 488"/>
          <p:cNvCxnSpPr>
            <a:stCxn id="17" idx="4"/>
            <a:endCxn id="349" idx="0"/>
          </p:cNvCxnSpPr>
          <p:nvPr/>
        </p:nvCxnSpPr>
        <p:spPr>
          <a:xfrm rot="5400000">
            <a:off x="1799300" y="2589313"/>
            <a:ext cx="3871946" cy="209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Conector reto 489"/>
          <p:cNvCxnSpPr>
            <a:stCxn id="17" idx="4"/>
            <a:endCxn id="350" idx="0"/>
          </p:cNvCxnSpPr>
          <p:nvPr/>
        </p:nvCxnSpPr>
        <p:spPr>
          <a:xfrm rot="5400000">
            <a:off x="1925509" y="2715522"/>
            <a:ext cx="3871946" cy="184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Conector reto 490"/>
          <p:cNvCxnSpPr>
            <a:stCxn id="17" idx="4"/>
            <a:endCxn id="351" idx="0"/>
          </p:cNvCxnSpPr>
          <p:nvPr/>
        </p:nvCxnSpPr>
        <p:spPr>
          <a:xfrm rot="5400000">
            <a:off x="2054096" y="2844109"/>
            <a:ext cx="3871946" cy="158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Conector reto 491"/>
          <p:cNvCxnSpPr>
            <a:stCxn id="17" idx="4"/>
            <a:endCxn id="372" idx="0"/>
          </p:cNvCxnSpPr>
          <p:nvPr/>
        </p:nvCxnSpPr>
        <p:spPr>
          <a:xfrm rot="5400000">
            <a:off x="2187446" y="2977459"/>
            <a:ext cx="3871946" cy="13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Conector reto 492"/>
          <p:cNvCxnSpPr>
            <a:stCxn id="17" idx="4"/>
            <a:endCxn id="373" idx="0"/>
          </p:cNvCxnSpPr>
          <p:nvPr/>
        </p:nvCxnSpPr>
        <p:spPr>
          <a:xfrm rot="5400000">
            <a:off x="2316033" y="3106046"/>
            <a:ext cx="3871946" cy="106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Conector reto 493"/>
          <p:cNvCxnSpPr>
            <a:stCxn id="17" idx="4"/>
            <a:endCxn id="374" idx="0"/>
          </p:cNvCxnSpPr>
          <p:nvPr/>
        </p:nvCxnSpPr>
        <p:spPr>
          <a:xfrm rot="5400000">
            <a:off x="2442242" y="3232255"/>
            <a:ext cx="3871946" cy="807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Conector reto 494"/>
          <p:cNvCxnSpPr>
            <a:stCxn id="17" idx="4"/>
            <a:endCxn id="375" idx="0"/>
          </p:cNvCxnSpPr>
          <p:nvPr/>
        </p:nvCxnSpPr>
        <p:spPr>
          <a:xfrm rot="5400000">
            <a:off x="2570829" y="3360842"/>
            <a:ext cx="3871946" cy="55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Conector reto 495"/>
          <p:cNvCxnSpPr>
            <a:stCxn id="17" idx="4"/>
            <a:endCxn id="376" idx="0"/>
          </p:cNvCxnSpPr>
          <p:nvPr/>
        </p:nvCxnSpPr>
        <p:spPr>
          <a:xfrm rot="5400000">
            <a:off x="2701801" y="3491814"/>
            <a:ext cx="3871946" cy="28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Conector reto 496"/>
          <p:cNvCxnSpPr>
            <a:stCxn id="17" idx="4"/>
            <a:endCxn id="377" idx="0"/>
          </p:cNvCxnSpPr>
          <p:nvPr/>
        </p:nvCxnSpPr>
        <p:spPr>
          <a:xfrm rot="5400000">
            <a:off x="2830388" y="3620401"/>
            <a:ext cx="3871946" cy="3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Conector reto 497"/>
          <p:cNvCxnSpPr>
            <a:stCxn id="17" idx="4"/>
            <a:endCxn id="378" idx="0"/>
          </p:cNvCxnSpPr>
          <p:nvPr/>
        </p:nvCxnSpPr>
        <p:spPr>
          <a:xfrm rot="16200000" flipH="1">
            <a:off x="2956597" y="3525724"/>
            <a:ext cx="3871946" cy="22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Conector reto 498"/>
          <p:cNvCxnSpPr>
            <a:stCxn id="17" idx="4"/>
            <a:endCxn id="379" idx="0"/>
          </p:cNvCxnSpPr>
          <p:nvPr/>
        </p:nvCxnSpPr>
        <p:spPr>
          <a:xfrm rot="16200000" flipH="1">
            <a:off x="3085184" y="3397137"/>
            <a:ext cx="3871946" cy="47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Conector reto 499"/>
          <p:cNvCxnSpPr>
            <a:stCxn id="17" idx="4"/>
            <a:endCxn id="380" idx="0"/>
          </p:cNvCxnSpPr>
          <p:nvPr/>
        </p:nvCxnSpPr>
        <p:spPr>
          <a:xfrm rot="16200000" flipH="1">
            <a:off x="3211393" y="3270928"/>
            <a:ext cx="3871946" cy="73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Conector reto 500"/>
          <p:cNvCxnSpPr>
            <a:stCxn id="17" idx="4"/>
            <a:endCxn id="381" idx="0"/>
          </p:cNvCxnSpPr>
          <p:nvPr/>
        </p:nvCxnSpPr>
        <p:spPr>
          <a:xfrm rot="16200000" flipH="1">
            <a:off x="3339980" y="3142341"/>
            <a:ext cx="3871946" cy="98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Conector reto 501"/>
          <p:cNvCxnSpPr>
            <a:stCxn id="17" idx="4"/>
            <a:endCxn id="402" idx="0"/>
          </p:cNvCxnSpPr>
          <p:nvPr/>
        </p:nvCxnSpPr>
        <p:spPr>
          <a:xfrm rot="16200000" flipH="1">
            <a:off x="3475874" y="3006447"/>
            <a:ext cx="3871946" cy="125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Conector reto 502"/>
          <p:cNvCxnSpPr>
            <a:stCxn id="17" idx="4"/>
            <a:endCxn id="403" idx="0"/>
          </p:cNvCxnSpPr>
          <p:nvPr/>
        </p:nvCxnSpPr>
        <p:spPr>
          <a:xfrm rot="16200000" flipH="1">
            <a:off x="3604461" y="2877860"/>
            <a:ext cx="3871946" cy="151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Conector reto 503"/>
          <p:cNvCxnSpPr>
            <a:stCxn id="17" idx="4"/>
            <a:endCxn id="404" idx="0"/>
          </p:cNvCxnSpPr>
          <p:nvPr/>
        </p:nvCxnSpPr>
        <p:spPr>
          <a:xfrm rot="16200000" flipH="1">
            <a:off x="3730670" y="2751651"/>
            <a:ext cx="3871946" cy="176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ector reto 504"/>
          <p:cNvCxnSpPr>
            <a:stCxn id="17" idx="4"/>
            <a:endCxn id="405" idx="0"/>
          </p:cNvCxnSpPr>
          <p:nvPr/>
        </p:nvCxnSpPr>
        <p:spPr>
          <a:xfrm rot="16200000" flipH="1">
            <a:off x="3859257" y="2623064"/>
            <a:ext cx="3871946" cy="202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Conector reto 505"/>
          <p:cNvCxnSpPr>
            <a:stCxn id="17" idx="4"/>
            <a:endCxn id="406" idx="0"/>
          </p:cNvCxnSpPr>
          <p:nvPr/>
        </p:nvCxnSpPr>
        <p:spPr>
          <a:xfrm rot="16200000" flipH="1">
            <a:off x="3990229" y="2492092"/>
            <a:ext cx="3871946" cy="228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Conector reto 506"/>
          <p:cNvCxnSpPr>
            <a:stCxn id="17" idx="4"/>
            <a:endCxn id="407" idx="0"/>
          </p:cNvCxnSpPr>
          <p:nvPr/>
        </p:nvCxnSpPr>
        <p:spPr>
          <a:xfrm rot="16200000" flipH="1">
            <a:off x="4118816" y="2363505"/>
            <a:ext cx="3871946" cy="254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Conector reto 507"/>
          <p:cNvCxnSpPr>
            <a:stCxn id="17" idx="4"/>
            <a:endCxn id="408" idx="0"/>
          </p:cNvCxnSpPr>
          <p:nvPr/>
        </p:nvCxnSpPr>
        <p:spPr>
          <a:xfrm rot="16200000" flipH="1">
            <a:off x="4245025" y="2237296"/>
            <a:ext cx="3871946" cy="2797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Conector reto 508"/>
          <p:cNvCxnSpPr>
            <a:stCxn id="17" idx="4"/>
            <a:endCxn id="409" idx="0"/>
          </p:cNvCxnSpPr>
          <p:nvPr/>
        </p:nvCxnSpPr>
        <p:spPr>
          <a:xfrm rot="16200000" flipH="1">
            <a:off x="4373612" y="2108709"/>
            <a:ext cx="3871946" cy="305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Conector reto 509"/>
          <p:cNvCxnSpPr>
            <a:stCxn id="17" idx="4"/>
            <a:endCxn id="410" idx="0"/>
          </p:cNvCxnSpPr>
          <p:nvPr/>
        </p:nvCxnSpPr>
        <p:spPr>
          <a:xfrm rot="16200000" flipH="1">
            <a:off x="4499821" y="1982500"/>
            <a:ext cx="3871946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Conector reto 510"/>
          <p:cNvCxnSpPr>
            <a:stCxn id="17" idx="4"/>
            <a:endCxn id="411" idx="0"/>
          </p:cNvCxnSpPr>
          <p:nvPr/>
        </p:nvCxnSpPr>
        <p:spPr>
          <a:xfrm rot="16200000" flipH="1">
            <a:off x="4628408" y="1853913"/>
            <a:ext cx="3871946" cy="356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Conector reto 511"/>
          <p:cNvCxnSpPr>
            <a:stCxn id="17" idx="4"/>
            <a:endCxn id="401" idx="0"/>
          </p:cNvCxnSpPr>
          <p:nvPr/>
        </p:nvCxnSpPr>
        <p:spPr>
          <a:xfrm rot="16200000" flipH="1">
            <a:off x="4771284" y="1711037"/>
            <a:ext cx="3586194" cy="356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Conector reto 512"/>
          <p:cNvCxnSpPr>
            <a:stCxn id="17" idx="4"/>
            <a:endCxn id="424" idx="0"/>
          </p:cNvCxnSpPr>
          <p:nvPr/>
        </p:nvCxnSpPr>
        <p:spPr>
          <a:xfrm rot="16200000" flipH="1">
            <a:off x="4759214" y="1723107"/>
            <a:ext cx="3871946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ector reto 513"/>
          <p:cNvCxnSpPr>
            <a:stCxn id="17" idx="4"/>
            <a:endCxn id="423" idx="0"/>
          </p:cNvCxnSpPr>
          <p:nvPr/>
        </p:nvCxnSpPr>
        <p:spPr>
          <a:xfrm rot="16200000" flipH="1">
            <a:off x="4902090" y="1580231"/>
            <a:ext cx="3586194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Conector reto 514"/>
          <p:cNvCxnSpPr>
            <a:stCxn id="17" idx="4"/>
            <a:endCxn id="422" idx="0"/>
          </p:cNvCxnSpPr>
          <p:nvPr/>
        </p:nvCxnSpPr>
        <p:spPr>
          <a:xfrm rot="16200000" flipH="1">
            <a:off x="5044966" y="1437355"/>
            <a:ext cx="3300442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ector reto 515"/>
          <p:cNvCxnSpPr>
            <a:stCxn id="17" idx="4"/>
            <a:endCxn id="421" idx="0"/>
          </p:cNvCxnSpPr>
          <p:nvPr/>
        </p:nvCxnSpPr>
        <p:spPr>
          <a:xfrm rot="16200000" flipH="1">
            <a:off x="5187842" y="1294479"/>
            <a:ext cx="3014690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ector reto 516"/>
          <p:cNvCxnSpPr>
            <a:stCxn id="17" idx="4"/>
            <a:endCxn id="419" idx="0"/>
          </p:cNvCxnSpPr>
          <p:nvPr/>
        </p:nvCxnSpPr>
        <p:spPr>
          <a:xfrm rot="16200000" flipH="1">
            <a:off x="5473594" y="1008727"/>
            <a:ext cx="2443186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Conector reto 517"/>
          <p:cNvCxnSpPr>
            <a:stCxn id="17" idx="4"/>
            <a:endCxn id="418" idx="0"/>
          </p:cNvCxnSpPr>
          <p:nvPr/>
        </p:nvCxnSpPr>
        <p:spPr>
          <a:xfrm rot="16200000" flipH="1">
            <a:off x="5616470" y="865851"/>
            <a:ext cx="2157434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ector reto 518"/>
          <p:cNvCxnSpPr>
            <a:stCxn id="17" idx="4"/>
            <a:endCxn id="417" idx="0"/>
          </p:cNvCxnSpPr>
          <p:nvPr/>
        </p:nvCxnSpPr>
        <p:spPr>
          <a:xfrm rot="16200000" flipH="1">
            <a:off x="5759346" y="722975"/>
            <a:ext cx="1871682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Conector reto 519"/>
          <p:cNvCxnSpPr>
            <a:stCxn id="17" idx="4"/>
            <a:endCxn id="415" idx="0"/>
          </p:cNvCxnSpPr>
          <p:nvPr/>
        </p:nvCxnSpPr>
        <p:spPr>
          <a:xfrm rot="16200000" flipH="1">
            <a:off x="6045098" y="437223"/>
            <a:ext cx="1300178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ector reto 520"/>
          <p:cNvCxnSpPr>
            <a:stCxn id="17" idx="4"/>
            <a:endCxn id="416" idx="0"/>
          </p:cNvCxnSpPr>
          <p:nvPr/>
        </p:nvCxnSpPr>
        <p:spPr>
          <a:xfrm rot="16200000" flipH="1">
            <a:off x="5902222" y="580099"/>
            <a:ext cx="1585930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onector reto 521"/>
          <p:cNvCxnSpPr>
            <a:stCxn id="17" idx="4"/>
            <a:endCxn id="414" idx="0"/>
          </p:cNvCxnSpPr>
          <p:nvPr/>
        </p:nvCxnSpPr>
        <p:spPr>
          <a:xfrm rot="16200000" flipH="1">
            <a:off x="6187974" y="294347"/>
            <a:ext cx="1014426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Conector reto 522"/>
          <p:cNvCxnSpPr>
            <a:stCxn id="17" idx="4"/>
            <a:endCxn id="413" idx="0"/>
          </p:cNvCxnSpPr>
          <p:nvPr/>
        </p:nvCxnSpPr>
        <p:spPr>
          <a:xfrm rot="16200000" flipH="1">
            <a:off x="6330850" y="151471"/>
            <a:ext cx="728674" cy="382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Conector reto 523"/>
          <p:cNvCxnSpPr>
            <a:stCxn id="17" idx="4"/>
            <a:endCxn id="241" idx="0"/>
          </p:cNvCxnSpPr>
          <p:nvPr/>
        </p:nvCxnSpPr>
        <p:spPr>
          <a:xfrm rot="16200000" flipH="1">
            <a:off x="6200044" y="282277"/>
            <a:ext cx="728674" cy="356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Conector reto 524"/>
          <p:cNvCxnSpPr>
            <a:stCxn id="17" idx="4"/>
            <a:endCxn id="240" idx="0"/>
          </p:cNvCxnSpPr>
          <p:nvPr/>
        </p:nvCxnSpPr>
        <p:spPr>
          <a:xfrm rot="16200000" flipH="1">
            <a:off x="6071457" y="410864"/>
            <a:ext cx="728674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ector reto 525"/>
          <p:cNvCxnSpPr>
            <a:stCxn id="17" idx="4"/>
            <a:endCxn id="250" idx="0"/>
          </p:cNvCxnSpPr>
          <p:nvPr/>
        </p:nvCxnSpPr>
        <p:spPr>
          <a:xfrm rot="16200000" flipH="1">
            <a:off x="5928581" y="553740"/>
            <a:ext cx="1014426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Conector reto 526"/>
          <p:cNvCxnSpPr>
            <a:stCxn id="17" idx="4"/>
            <a:endCxn id="260" idx="0"/>
          </p:cNvCxnSpPr>
          <p:nvPr/>
        </p:nvCxnSpPr>
        <p:spPr>
          <a:xfrm rot="16200000" flipH="1">
            <a:off x="5785705" y="696616"/>
            <a:ext cx="1300178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ector reto 527"/>
          <p:cNvCxnSpPr>
            <a:stCxn id="17" idx="4"/>
            <a:endCxn id="257" idx="0"/>
          </p:cNvCxnSpPr>
          <p:nvPr/>
        </p:nvCxnSpPr>
        <p:spPr>
          <a:xfrm rot="16200000" flipH="1">
            <a:off x="5404700" y="1077621"/>
            <a:ext cx="1300178" cy="254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Conector reto 528"/>
          <p:cNvCxnSpPr>
            <a:stCxn id="17" idx="4"/>
            <a:endCxn id="242" idx="0"/>
          </p:cNvCxnSpPr>
          <p:nvPr/>
        </p:nvCxnSpPr>
        <p:spPr>
          <a:xfrm rot="16200000" flipH="1">
            <a:off x="4904634" y="1577687"/>
            <a:ext cx="1014426" cy="125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Conector reto 529"/>
          <p:cNvCxnSpPr>
            <a:stCxn id="17" idx="4"/>
            <a:endCxn id="243" idx="0"/>
          </p:cNvCxnSpPr>
          <p:nvPr/>
        </p:nvCxnSpPr>
        <p:spPr>
          <a:xfrm rot="16200000" flipH="1">
            <a:off x="5033221" y="1449100"/>
            <a:ext cx="1014426" cy="151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onector reto 530"/>
          <p:cNvCxnSpPr>
            <a:stCxn id="17" idx="4"/>
            <a:endCxn id="141" idx="0"/>
          </p:cNvCxnSpPr>
          <p:nvPr/>
        </p:nvCxnSpPr>
        <p:spPr>
          <a:xfrm rot="16200000" flipH="1">
            <a:off x="4911616" y="1570705"/>
            <a:ext cx="728674" cy="98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Conector reto 531"/>
          <p:cNvCxnSpPr>
            <a:stCxn id="17" idx="4"/>
            <a:endCxn id="249" idx="0"/>
          </p:cNvCxnSpPr>
          <p:nvPr/>
        </p:nvCxnSpPr>
        <p:spPr>
          <a:xfrm rot="16200000" flipH="1">
            <a:off x="5802372" y="679949"/>
            <a:ext cx="1014426" cy="305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ector reto 532"/>
          <p:cNvCxnSpPr>
            <a:stCxn id="17" idx="4"/>
            <a:endCxn id="251" idx="0"/>
          </p:cNvCxnSpPr>
          <p:nvPr/>
        </p:nvCxnSpPr>
        <p:spPr>
          <a:xfrm rot="16200000" flipH="1">
            <a:off x="6057168" y="425153"/>
            <a:ext cx="1014426" cy="356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Conector reto 533"/>
          <p:cNvCxnSpPr>
            <a:stCxn id="17" idx="4"/>
            <a:endCxn id="280" idx="0"/>
          </p:cNvCxnSpPr>
          <p:nvPr/>
        </p:nvCxnSpPr>
        <p:spPr>
          <a:xfrm rot="16200000" flipH="1">
            <a:off x="5499953" y="982368"/>
            <a:ext cx="1871682" cy="330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Conector reto 534"/>
          <p:cNvCxnSpPr>
            <a:stCxn id="17" idx="4"/>
            <a:endCxn id="282" idx="0"/>
          </p:cNvCxnSpPr>
          <p:nvPr/>
        </p:nvCxnSpPr>
        <p:spPr>
          <a:xfrm rot="16200000" flipH="1">
            <a:off x="4333130" y="2149191"/>
            <a:ext cx="2157434" cy="125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6" name="Elipse 535"/>
          <p:cNvSpPr/>
          <p:nvPr/>
        </p:nvSpPr>
        <p:spPr>
          <a:xfrm>
            <a:off x="5349776" y="714356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7" name="CaixaDeTexto 536"/>
          <p:cNvSpPr txBox="1"/>
          <p:nvPr/>
        </p:nvSpPr>
        <p:spPr>
          <a:xfrm>
            <a:off x="5429256" y="85723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PASTOR</a:t>
            </a:r>
          </a:p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Líder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8" name="Elipse 537"/>
          <p:cNvSpPr/>
          <p:nvPr/>
        </p:nvSpPr>
        <p:spPr>
          <a:xfrm>
            <a:off x="6048390" y="207167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39" name="Elipse 538"/>
          <p:cNvSpPr/>
          <p:nvPr/>
        </p:nvSpPr>
        <p:spPr>
          <a:xfrm>
            <a:off x="5048258" y="207167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0" name="Elipse 539"/>
          <p:cNvSpPr/>
          <p:nvPr/>
        </p:nvSpPr>
        <p:spPr>
          <a:xfrm>
            <a:off x="6048390" y="285749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1" name="Elipse 540"/>
          <p:cNvSpPr/>
          <p:nvPr/>
        </p:nvSpPr>
        <p:spPr>
          <a:xfrm>
            <a:off x="5048258" y="285749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2" name="Elipse 541"/>
          <p:cNvSpPr/>
          <p:nvPr/>
        </p:nvSpPr>
        <p:spPr>
          <a:xfrm>
            <a:off x="6048390" y="3714752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3" name="Elipse 542"/>
          <p:cNvSpPr/>
          <p:nvPr/>
        </p:nvSpPr>
        <p:spPr>
          <a:xfrm>
            <a:off x="5048258" y="3714752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4" name="Elipse 543"/>
          <p:cNvSpPr/>
          <p:nvPr/>
        </p:nvSpPr>
        <p:spPr>
          <a:xfrm>
            <a:off x="6048390" y="4500570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5" name="Elipse 544"/>
          <p:cNvSpPr/>
          <p:nvPr/>
        </p:nvSpPr>
        <p:spPr>
          <a:xfrm>
            <a:off x="5048258" y="4500570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6" name="Elipse 545"/>
          <p:cNvSpPr/>
          <p:nvPr/>
        </p:nvSpPr>
        <p:spPr>
          <a:xfrm>
            <a:off x="6048390" y="528638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sp>
        <p:nvSpPr>
          <p:cNvPr id="547" name="Elipse 546"/>
          <p:cNvSpPr/>
          <p:nvPr/>
        </p:nvSpPr>
        <p:spPr>
          <a:xfrm>
            <a:off x="5048258" y="528638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</a:t>
            </a:r>
            <a:endParaRPr lang="pt-BR" sz="2800" dirty="0"/>
          </a:p>
        </p:txBody>
      </p:sp>
      <p:cxnSp>
        <p:nvCxnSpPr>
          <p:cNvPr id="548" name="Conector reto 547"/>
          <p:cNvCxnSpPr>
            <a:stCxn id="536" idx="4"/>
            <a:endCxn id="538" idx="0"/>
          </p:cNvCxnSpPr>
          <p:nvPr/>
        </p:nvCxnSpPr>
        <p:spPr>
          <a:xfrm rot="16200000" flipH="1">
            <a:off x="5983640" y="1602115"/>
            <a:ext cx="442922" cy="49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Conector reto 548"/>
          <p:cNvCxnSpPr>
            <a:stCxn id="536" idx="4"/>
            <a:endCxn id="539" idx="0"/>
          </p:cNvCxnSpPr>
          <p:nvPr/>
        </p:nvCxnSpPr>
        <p:spPr>
          <a:xfrm rot="5400000">
            <a:off x="5483574" y="1598253"/>
            <a:ext cx="442922" cy="50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Conector reto 549"/>
          <p:cNvCxnSpPr>
            <a:stCxn id="536" idx="4"/>
            <a:endCxn id="540" idx="0"/>
          </p:cNvCxnSpPr>
          <p:nvPr/>
        </p:nvCxnSpPr>
        <p:spPr>
          <a:xfrm rot="16200000" flipH="1">
            <a:off x="5590731" y="1995024"/>
            <a:ext cx="1228740" cy="49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ector reto 550"/>
          <p:cNvCxnSpPr>
            <a:stCxn id="536" idx="4"/>
            <a:endCxn id="541" idx="0"/>
          </p:cNvCxnSpPr>
          <p:nvPr/>
        </p:nvCxnSpPr>
        <p:spPr>
          <a:xfrm rot="5400000">
            <a:off x="5090665" y="1991162"/>
            <a:ext cx="1228740" cy="50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ector reto 551"/>
          <p:cNvCxnSpPr>
            <a:stCxn id="536" idx="4"/>
            <a:endCxn id="542" idx="0"/>
          </p:cNvCxnSpPr>
          <p:nvPr/>
        </p:nvCxnSpPr>
        <p:spPr>
          <a:xfrm rot="16200000" flipH="1">
            <a:off x="5162103" y="2423652"/>
            <a:ext cx="2085996" cy="49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Conector reto 552"/>
          <p:cNvCxnSpPr>
            <a:stCxn id="536" idx="4"/>
            <a:endCxn id="543" idx="0"/>
          </p:cNvCxnSpPr>
          <p:nvPr/>
        </p:nvCxnSpPr>
        <p:spPr>
          <a:xfrm rot="5400000">
            <a:off x="4662037" y="2419790"/>
            <a:ext cx="2085996" cy="50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Conector reto 553"/>
          <p:cNvCxnSpPr>
            <a:stCxn id="536" idx="4"/>
            <a:endCxn id="544" idx="0"/>
          </p:cNvCxnSpPr>
          <p:nvPr/>
        </p:nvCxnSpPr>
        <p:spPr>
          <a:xfrm rot="16200000" flipH="1">
            <a:off x="4769194" y="2816561"/>
            <a:ext cx="2871814" cy="49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>
            <a:stCxn id="536" idx="4"/>
            <a:endCxn id="545" idx="0"/>
          </p:cNvCxnSpPr>
          <p:nvPr/>
        </p:nvCxnSpPr>
        <p:spPr>
          <a:xfrm rot="5400000">
            <a:off x="4269128" y="2812699"/>
            <a:ext cx="2871814" cy="50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Conector reto 555"/>
          <p:cNvCxnSpPr>
            <a:stCxn id="536" idx="4"/>
            <a:endCxn id="546" idx="0"/>
          </p:cNvCxnSpPr>
          <p:nvPr/>
        </p:nvCxnSpPr>
        <p:spPr>
          <a:xfrm rot="16200000" flipH="1">
            <a:off x="4376285" y="3209470"/>
            <a:ext cx="3657632" cy="49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Conector reto 556"/>
          <p:cNvCxnSpPr>
            <a:stCxn id="536" idx="4"/>
            <a:endCxn id="547" idx="0"/>
          </p:cNvCxnSpPr>
          <p:nvPr/>
        </p:nvCxnSpPr>
        <p:spPr>
          <a:xfrm rot="5400000">
            <a:off x="3876219" y="3205608"/>
            <a:ext cx="3657632" cy="50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CaixaDeTexto 557"/>
          <p:cNvSpPr txBox="1"/>
          <p:nvPr/>
        </p:nvSpPr>
        <p:spPr>
          <a:xfrm>
            <a:off x="1976424" y="976954"/>
            <a:ext cx="1917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PROTÓTIPO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560" name="Retângulo 559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61" name="Imagem 560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Imagem 561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Imagem 562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Imagem 563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5" name="Conector reto 564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844923" y="760381"/>
            <a:ext cx="1584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Líder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Pastoreio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3873386" y="1071546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/>
          <p:cNvSpPr/>
          <p:nvPr/>
        </p:nvSpPr>
        <p:spPr>
          <a:xfrm>
            <a:off x="4143372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000496" y="12022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PASTOR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423895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423895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423895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423895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423895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450056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450056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450056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450056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450056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34" idx="4"/>
            <a:endCxn id="35" idx="0"/>
          </p:cNvCxnSpPr>
          <p:nvPr/>
        </p:nvCxnSpPr>
        <p:spPr>
          <a:xfrm rot="16200000" flipH="1">
            <a:off x="4292936" y="2173619"/>
            <a:ext cx="442922" cy="67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4" idx="4"/>
          </p:cNvCxnSpPr>
          <p:nvPr/>
        </p:nvCxnSpPr>
        <p:spPr>
          <a:xfrm rot="16200000" flipH="1">
            <a:off x="6245577" y="220978"/>
            <a:ext cx="442922" cy="3972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34" idx="4"/>
          </p:cNvCxnSpPr>
          <p:nvPr/>
        </p:nvCxnSpPr>
        <p:spPr>
          <a:xfrm rot="16200000" flipH="1">
            <a:off x="5781230" y="685325"/>
            <a:ext cx="442922" cy="3044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34" idx="4"/>
          </p:cNvCxnSpPr>
          <p:nvPr/>
        </p:nvCxnSpPr>
        <p:spPr>
          <a:xfrm rot="16200000" flipH="1">
            <a:off x="4793002" y="1673553"/>
            <a:ext cx="442922" cy="106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4" idx="4"/>
          </p:cNvCxnSpPr>
          <p:nvPr/>
        </p:nvCxnSpPr>
        <p:spPr>
          <a:xfrm rot="16200000" flipH="1">
            <a:off x="5293068" y="1173487"/>
            <a:ext cx="442922" cy="206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34" idx="4"/>
          </p:cNvCxnSpPr>
          <p:nvPr/>
        </p:nvCxnSpPr>
        <p:spPr>
          <a:xfrm rot="5400000">
            <a:off x="3757151" y="1705410"/>
            <a:ext cx="442922" cy="1003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34" idx="4"/>
          </p:cNvCxnSpPr>
          <p:nvPr/>
        </p:nvCxnSpPr>
        <p:spPr>
          <a:xfrm rot="5400000">
            <a:off x="3292804" y="1241063"/>
            <a:ext cx="442922" cy="193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34" idx="4"/>
          </p:cNvCxnSpPr>
          <p:nvPr/>
        </p:nvCxnSpPr>
        <p:spPr>
          <a:xfrm rot="5400000">
            <a:off x="2816553" y="764812"/>
            <a:ext cx="442922" cy="2885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34" idx="4"/>
          </p:cNvCxnSpPr>
          <p:nvPr/>
        </p:nvCxnSpPr>
        <p:spPr>
          <a:xfrm rot="5400000">
            <a:off x="2328391" y="276650"/>
            <a:ext cx="442922" cy="386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stCxn id="35" idx="4"/>
            <a:endCxn id="37" idx="0"/>
          </p:cNvCxnSpPr>
          <p:nvPr/>
        </p:nvCxnSpPr>
        <p:spPr>
          <a:xfrm rot="5400000">
            <a:off x="4339989" y="3077928"/>
            <a:ext cx="214314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5" idx="4"/>
            <a:endCxn id="42" idx="0"/>
          </p:cNvCxnSpPr>
          <p:nvPr/>
        </p:nvCxnSpPr>
        <p:spPr>
          <a:xfrm rot="16200000" flipH="1">
            <a:off x="4470795" y="3149200"/>
            <a:ext cx="214314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35" idx="4"/>
            <a:endCxn id="43" idx="0"/>
          </p:cNvCxnSpPr>
          <p:nvPr/>
        </p:nvCxnSpPr>
        <p:spPr>
          <a:xfrm rot="16200000" flipH="1">
            <a:off x="4327919" y="3292076"/>
            <a:ext cx="500066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35" idx="4"/>
            <a:endCxn id="38" idx="0"/>
          </p:cNvCxnSpPr>
          <p:nvPr/>
        </p:nvCxnSpPr>
        <p:spPr>
          <a:xfrm rot="5400000">
            <a:off x="4197113" y="3220804"/>
            <a:ext cx="500066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35" idx="4"/>
            <a:endCxn id="44" idx="0"/>
          </p:cNvCxnSpPr>
          <p:nvPr/>
        </p:nvCxnSpPr>
        <p:spPr>
          <a:xfrm rot="16200000" flipH="1">
            <a:off x="4185043" y="3434952"/>
            <a:ext cx="785818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stCxn id="35" idx="4"/>
            <a:endCxn id="39" idx="0"/>
          </p:cNvCxnSpPr>
          <p:nvPr/>
        </p:nvCxnSpPr>
        <p:spPr>
          <a:xfrm rot="5400000">
            <a:off x="4054237" y="3363680"/>
            <a:ext cx="785818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stCxn id="35" idx="4"/>
            <a:endCxn id="45" idx="0"/>
          </p:cNvCxnSpPr>
          <p:nvPr/>
        </p:nvCxnSpPr>
        <p:spPr>
          <a:xfrm rot="16200000" flipH="1">
            <a:off x="4042167" y="3577828"/>
            <a:ext cx="1071570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>
            <a:stCxn id="35" idx="4"/>
            <a:endCxn id="40" idx="0"/>
          </p:cNvCxnSpPr>
          <p:nvPr/>
        </p:nvCxnSpPr>
        <p:spPr>
          <a:xfrm rot="5400000">
            <a:off x="3911361" y="3506556"/>
            <a:ext cx="1071570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5" idx="4"/>
            <a:endCxn id="46" idx="0"/>
          </p:cNvCxnSpPr>
          <p:nvPr/>
        </p:nvCxnSpPr>
        <p:spPr>
          <a:xfrm rot="16200000" flipH="1">
            <a:off x="3899291" y="3720704"/>
            <a:ext cx="1357322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stCxn id="35" idx="4"/>
            <a:endCxn id="41" idx="0"/>
          </p:cNvCxnSpPr>
          <p:nvPr/>
        </p:nvCxnSpPr>
        <p:spPr>
          <a:xfrm rot="5400000">
            <a:off x="3768485" y="3649432"/>
            <a:ext cx="1357322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5119696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67" name="Elipse 66"/>
          <p:cNvSpPr/>
          <p:nvPr/>
        </p:nvSpPr>
        <p:spPr>
          <a:xfrm>
            <a:off x="528671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528671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528671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528671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528671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554832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554832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554832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554832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554832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/>
          <p:cNvCxnSpPr>
            <a:stCxn id="66" idx="4"/>
            <a:endCxn id="67" idx="0"/>
          </p:cNvCxnSpPr>
          <p:nvPr/>
        </p:nvCxnSpPr>
        <p:spPr>
          <a:xfrm rot="5400000">
            <a:off x="5352032" y="3113647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66" idx="4"/>
            <a:endCxn id="72" idx="0"/>
          </p:cNvCxnSpPr>
          <p:nvPr/>
        </p:nvCxnSpPr>
        <p:spPr>
          <a:xfrm rot="16200000" flipH="1">
            <a:off x="5482838" y="3113481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stCxn id="66" idx="4"/>
            <a:endCxn id="73" idx="0"/>
          </p:cNvCxnSpPr>
          <p:nvPr/>
        </p:nvCxnSpPr>
        <p:spPr>
          <a:xfrm rot="16200000" flipH="1">
            <a:off x="5339962" y="3256357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66" idx="4"/>
            <a:endCxn id="68" idx="0"/>
          </p:cNvCxnSpPr>
          <p:nvPr/>
        </p:nvCxnSpPr>
        <p:spPr>
          <a:xfrm rot="5400000">
            <a:off x="5209156" y="3256523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66" idx="4"/>
            <a:endCxn id="74" idx="0"/>
          </p:cNvCxnSpPr>
          <p:nvPr/>
        </p:nvCxnSpPr>
        <p:spPr>
          <a:xfrm rot="16200000" flipH="1">
            <a:off x="5197086" y="3399233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stCxn id="66" idx="4"/>
            <a:endCxn id="69" idx="0"/>
          </p:cNvCxnSpPr>
          <p:nvPr/>
        </p:nvCxnSpPr>
        <p:spPr>
          <a:xfrm rot="5400000">
            <a:off x="5066280" y="3399399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>
            <a:stCxn id="66" idx="4"/>
            <a:endCxn id="75" idx="0"/>
          </p:cNvCxnSpPr>
          <p:nvPr/>
        </p:nvCxnSpPr>
        <p:spPr>
          <a:xfrm rot="16200000" flipH="1">
            <a:off x="5054210" y="3542109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>
            <a:stCxn id="66" idx="4"/>
            <a:endCxn id="70" idx="0"/>
          </p:cNvCxnSpPr>
          <p:nvPr/>
        </p:nvCxnSpPr>
        <p:spPr>
          <a:xfrm rot="5400000">
            <a:off x="4923404" y="3542275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66" idx="4"/>
            <a:endCxn id="76" idx="0"/>
          </p:cNvCxnSpPr>
          <p:nvPr/>
        </p:nvCxnSpPr>
        <p:spPr>
          <a:xfrm rot="16200000" flipH="1">
            <a:off x="4911334" y="3684985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>
            <a:stCxn id="66" idx="4"/>
            <a:endCxn id="71" idx="0"/>
          </p:cNvCxnSpPr>
          <p:nvPr/>
        </p:nvCxnSpPr>
        <p:spPr>
          <a:xfrm rot="5400000">
            <a:off x="4780528" y="3685151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6119828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88" name="Elipse 87"/>
          <p:cNvSpPr/>
          <p:nvPr/>
        </p:nvSpPr>
        <p:spPr>
          <a:xfrm>
            <a:off x="628684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628684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628684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628684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628684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654845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654845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654845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/>
          <p:cNvSpPr/>
          <p:nvPr/>
        </p:nvSpPr>
        <p:spPr>
          <a:xfrm>
            <a:off x="654845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/>
          <p:cNvSpPr/>
          <p:nvPr/>
        </p:nvSpPr>
        <p:spPr>
          <a:xfrm>
            <a:off x="654845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8" name="Conector reto 97"/>
          <p:cNvCxnSpPr>
            <a:stCxn id="87" idx="4"/>
            <a:endCxn id="88" idx="0"/>
          </p:cNvCxnSpPr>
          <p:nvPr/>
        </p:nvCxnSpPr>
        <p:spPr>
          <a:xfrm rot="5400000">
            <a:off x="6352164" y="3113647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stCxn id="87" idx="4"/>
            <a:endCxn id="93" idx="0"/>
          </p:cNvCxnSpPr>
          <p:nvPr/>
        </p:nvCxnSpPr>
        <p:spPr>
          <a:xfrm rot="16200000" flipH="1">
            <a:off x="6482970" y="3113481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>
            <a:stCxn id="87" idx="4"/>
            <a:endCxn id="94" idx="0"/>
          </p:cNvCxnSpPr>
          <p:nvPr/>
        </p:nvCxnSpPr>
        <p:spPr>
          <a:xfrm rot="16200000" flipH="1">
            <a:off x="6340094" y="3256357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stCxn id="87" idx="4"/>
            <a:endCxn id="89" idx="0"/>
          </p:cNvCxnSpPr>
          <p:nvPr/>
        </p:nvCxnSpPr>
        <p:spPr>
          <a:xfrm rot="5400000">
            <a:off x="6209288" y="3256523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>
            <a:stCxn id="87" idx="4"/>
            <a:endCxn id="95" idx="0"/>
          </p:cNvCxnSpPr>
          <p:nvPr/>
        </p:nvCxnSpPr>
        <p:spPr>
          <a:xfrm rot="16200000" flipH="1">
            <a:off x="6197218" y="3399233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stCxn id="87" idx="4"/>
            <a:endCxn id="90" idx="0"/>
          </p:cNvCxnSpPr>
          <p:nvPr/>
        </p:nvCxnSpPr>
        <p:spPr>
          <a:xfrm rot="5400000">
            <a:off x="6066412" y="3399399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>
            <a:stCxn id="87" idx="4"/>
            <a:endCxn id="96" idx="0"/>
          </p:cNvCxnSpPr>
          <p:nvPr/>
        </p:nvCxnSpPr>
        <p:spPr>
          <a:xfrm rot="16200000" flipH="1">
            <a:off x="6054342" y="3542109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7" idx="4"/>
            <a:endCxn id="91" idx="0"/>
          </p:cNvCxnSpPr>
          <p:nvPr/>
        </p:nvCxnSpPr>
        <p:spPr>
          <a:xfrm rot="5400000">
            <a:off x="5923536" y="3542275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>
            <a:stCxn id="87" idx="4"/>
            <a:endCxn id="97" idx="0"/>
          </p:cNvCxnSpPr>
          <p:nvPr/>
        </p:nvCxnSpPr>
        <p:spPr>
          <a:xfrm rot="16200000" flipH="1">
            <a:off x="5911466" y="3684985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>
            <a:stCxn id="87" idx="4"/>
            <a:endCxn id="92" idx="0"/>
          </p:cNvCxnSpPr>
          <p:nvPr/>
        </p:nvCxnSpPr>
        <p:spPr>
          <a:xfrm rot="5400000">
            <a:off x="5780660" y="3685151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ipse 107"/>
          <p:cNvSpPr/>
          <p:nvPr/>
        </p:nvSpPr>
        <p:spPr>
          <a:xfrm>
            <a:off x="8048654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109" name="Elipse 108"/>
          <p:cNvSpPr/>
          <p:nvPr/>
        </p:nvSpPr>
        <p:spPr>
          <a:xfrm>
            <a:off x="821567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821567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Elipse 110"/>
          <p:cNvSpPr/>
          <p:nvPr/>
        </p:nvSpPr>
        <p:spPr>
          <a:xfrm>
            <a:off x="821567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821567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Elipse 112"/>
          <p:cNvSpPr/>
          <p:nvPr/>
        </p:nvSpPr>
        <p:spPr>
          <a:xfrm>
            <a:off x="821567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Elipse 113"/>
          <p:cNvSpPr/>
          <p:nvPr/>
        </p:nvSpPr>
        <p:spPr>
          <a:xfrm>
            <a:off x="847728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lipse 114"/>
          <p:cNvSpPr/>
          <p:nvPr/>
        </p:nvSpPr>
        <p:spPr>
          <a:xfrm>
            <a:off x="847728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847728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Elipse 116"/>
          <p:cNvSpPr/>
          <p:nvPr/>
        </p:nvSpPr>
        <p:spPr>
          <a:xfrm>
            <a:off x="847728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Elipse 117"/>
          <p:cNvSpPr/>
          <p:nvPr/>
        </p:nvSpPr>
        <p:spPr>
          <a:xfrm>
            <a:off x="847728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9" name="Conector reto 118"/>
          <p:cNvCxnSpPr>
            <a:stCxn id="108" idx="4"/>
            <a:endCxn id="109" idx="0"/>
          </p:cNvCxnSpPr>
          <p:nvPr/>
        </p:nvCxnSpPr>
        <p:spPr>
          <a:xfrm rot="5400000">
            <a:off x="8280990" y="3113647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stCxn id="108" idx="4"/>
            <a:endCxn id="114" idx="0"/>
          </p:cNvCxnSpPr>
          <p:nvPr/>
        </p:nvCxnSpPr>
        <p:spPr>
          <a:xfrm rot="16200000" flipH="1">
            <a:off x="8411796" y="3113481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>
            <a:stCxn id="108" idx="4"/>
            <a:endCxn id="115" idx="0"/>
          </p:cNvCxnSpPr>
          <p:nvPr/>
        </p:nvCxnSpPr>
        <p:spPr>
          <a:xfrm rot="16200000" flipH="1">
            <a:off x="8268920" y="3256357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>
            <a:stCxn id="108" idx="4"/>
            <a:endCxn id="110" idx="0"/>
          </p:cNvCxnSpPr>
          <p:nvPr/>
        </p:nvCxnSpPr>
        <p:spPr>
          <a:xfrm rot="5400000">
            <a:off x="8138114" y="3256523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>
            <a:stCxn id="108" idx="4"/>
            <a:endCxn id="116" idx="0"/>
          </p:cNvCxnSpPr>
          <p:nvPr/>
        </p:nvCxnSpPr>
        <p:spPr>
          <a:xfrm rot="16200000" flipH="1">
            <a:off x="8126044" y="3399233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>
            <a:stCxn id="108" idx="4"/>
            <a:endCxn id="111" idx="0"/>
          </p:cNvCxnSpPr>
          <p:nvPr/>
        </p:nvCxnSpPr>
        <p:spPr>
          <a:xfrm rot="5400000">
            <a:off x="7995238" y="3399399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>
            <a:stCxn id="108" idx="4"/>
            <a:endCxn id="117" idx="0"/>
          </p:cNvCxnSpPr>
          <p:nvPr/>
        </p:nvCxnSpPr>
        <p:spPr>
          <a:xfrm rot="16200000" flipH="1">
            <a:off x="7983168" y="3542109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>
            <a:stCxn id="108" idx="4"/>
            <a:endCxn id="112" idx="0"/>
          </p:cNvCxnSpPr>
          <p:nvPr/>
        </p:nvCxnSpPr>
        <p:spPr>
          <a:xfrm rot="5400000">
            <a:off x="7852362" y="3542275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>
            <a:stCxn id="108" idx="4"/>
            <a:endCxn id="118" idx="0"/>
          </p:cNvCxnSpPr>
          <p:nvPr/>
        </p:nvCxnSpPr>
        <p:spPr>
          <a:xfrm rot="16200000" flipH="1">
            <a:off x="7840292" y="3684985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stCxn id="108" idx="4"/>
            <a:endCxn id="113" idx="0"/>
          </p:cNvCxnSpPr>
          <p:nvPr/>
        </p:nvCxnSpPr>
        <p:spPr>
          <a:xfrm rot="5400000">
            <a:off x="7709486" y="3685151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ipse 128"/>
          <p:cNvSpPr/>
          <p:nvPr/>
        </p:nvSpPr>
        <p:spPr>
          <a:xfrm>
            <a:off x="7048522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130" name="Elipse 129"/>
          <p:cNvSpPr/>
          <p:nvPr/>
        </p:nvSpPr>
        <p:spPr>
          <a:xfrm>
            <a:off x="721553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Elipse 130"/>
          <p:cNvSpPr/>
          <p:nvPr/>
        </p:nvSpPr>
        <p:spPr>
          <a:xfrm>
            <a:off x="721553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Elipse 131"/>
          <p:cNvSpPr/>
          <p:nvPr/>
        </p:nvSpPr>
        <p:spPr>
          <a:xfrm>
            <a:off x="721553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Elipse 132"/>
          <p:cNvSpPr/>
          <p:nvPr/>
        </p:nvSpPr>
        <p:spPr>
          <a:xfrm>
            <a:off x="721553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Elipse 133"/>
          <p:cNvSpPr/>
          <p:nvPr/>
        </p:nvSpPr>
        <p:spPr>
          <a:xfrm>
            <a:off x="721553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747715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747715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Elipse 136"/>
          <p:cNvSpPr/>
          <p:nvPr/>
        </p:nvSpPr>
        <p:spPr>
          <a:xfrm>
            <a:off x="747715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Elipse 137"/>
          <p:cNvSpPr/>
          <p:nvPr/>
        </p:nvSpPr>
        <p:spPr>
          <a:xfrm>
            <a:off x="747715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Elipse 138"/>
          <p:cNvSpPr/>
          <p:nvPr/>
        </p:nvSpPr>
        <p:spPr>
          <a:xfrm>
            <a:off x="747715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0" name="Conector reto 139"/>
          <p:cNvCxnSpPr>
            <a:stCxn id="129" idx="4"/>
            <a:endCxn id="130" idx="0"/>
          </p:cNvCxnSpPr>
          <p:nvPr/>
        </p:nvCxnSpPr>
        <p:spPr>
          <a:xfrm rot="5400000">
            <a:off x="7280858" y="3113647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>
            <a:stCxn id="129" idx="4"/>
            <a:endCxn id="135" idx="0"/>
          </p:cNvCxnSpPr>
          <p:nvPr/>
        </p:nvCxnSpPr>
        <p:spPr>
          <a:xfrm rot="16200000" flipH="1">
            <a:off x="7411664" y="3113481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>
            <a:stCxn id="129" idx="4"/>
            <a:endCxn id="136" idx="0"/>
          </p:cNvCxnSpPr>
          <p:nvPr/>
        </p:nvCxnSpPr>
        <p:spPr>
          <a:xfrm rot="16200000" flipH="1">
            <a:off x="7268788" y="3256357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>
            <a:stCxn id="129" idx="4"/>
            <a:endCxn id="131" idx="0"/>
          </p:cNvCxnSpPr>
          <p:nvPr/>
        </p:nvCxnSpPr>
        <p:spPr>
          <a:xfrm rot="5400000">
            <a:off x="7137982" y="3256523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>
            <a:stCxn id="129" idx="4"/>
            <a:endCxn id="137" idx="0"/>
          </p:cNvCxnSpPr>
          <p:nvPr/>
        </p:nvCxnSpPr>
        <p:spPr>
          <a:xfrm rot="16200000" flipH="1">
            <a:off x="7125912" y="3399233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>
            <a:stCxn id="129" idx="4"/>
            <a:endCxn id="132" idx="0"/>
          </p:cNvCxnSpPr>
          <p:nvPr/>
        </p:nvCxnSpPr>
        <p:spPr>
          <a:xfrm rot="5400000">
            <a:off x="6995106" y="3399399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stCxn id="129" idx="4"/>
            <a:endCxn id="138" idx="0"/>
          </p:cNvCxnSpPr>
          <p:nvPr/>
        </p:nvCxnSpPr>
        <p:spPr>
          <a:xfrm rot="16200000" flipH="1">
            <a:off x="6983036" y="3542109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>
            <a:stCxn id="129" idx="4"/>
            <a:endCxn id="133" idx="0"/>
          </p:cNvCxnSpPr>
          <p:nvPr/>
        </p:nvCxnSpPr>
        <p:spPr>
          <a:xfrm rot="5400000">
            <a:off x="6852230" y="3542275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129" idx="4"/>
            <a:endCxn id="139" idx="0"/>
          </p:cNvCxnSpPr>
          <p:nvPr/>
        </p:nvCxnSpPr>
        <p:spPr>
          <a:xfrm rot="16200000" flipH="1">
            <a:off x="6840160" y="3684985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>
            <a:stCxn id="129" idx="4"/>
            <a:endCxn id="134" idx="0"/>
          </p:cNvCxnSpPr>
          <p:nvPr/>
        </p:nvCxnSpPr>
        <p:spPr>
          <a:xfrm rot="5400000">
            <a:off x="6709354" y="3685151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ipse 149"/>
          <p:cNvSpPr/>
          <p:nvPr/>
        </p:nvSpPr>
        <p:spPr>
          <a:xfrm>
            <a:off x="214282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151" name="Elipse 150"/>
          <p:cNvSpPr/>
          <p:nvPr/>
        </p:nvSpPr>
        <p:spPr>
          <a:xfrm>
            <a:off x="30986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Elipse 151"/>
          <p:cNvSpPr/>
          <p:nvPr/>
        </p:nvSpPr>
        <p:spPr>
          <a:xfrm>
            <a:off x="30986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Elipse 152"/>
          <p:cNvSpPr/>
          <p:nvPr/>
        </p:nvSpPr>
        <p:spPr>
          <a:xfrm>
            <a:off x="30986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Elipse 153"/>
          <p:cNvSpPr/>
          <p:nvPr/>
        </p:nvSpPr>
        <p:spPr>
          <a:xfrm>
            <a:off x="30986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Elipse 154"/>
          <p:cNvSpPr/>
          <p:nvPr/>
        </p:nvSpPr>
        <p:spPr>
          <a:xfrm>
            <a:off x="30986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Elipse 155"/>
          <p:cNvSpPr/>
          <p:nvPr/>
        </p:nvSpPr>
        <p:spPr>
          <a:xfrm>
            <a:off x="57147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Elipse 156"/>
          <p:cNvSpPr/>
          <p:nvPr/>
        </p:nvSpPr>
        <p:spPr>
          <a:xfrm>
            <a:off x="57147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Elipse 157"/>
          <p:cNvSpPr/>
          <p:nvPr/>
        </p:nvSpPr>
        <p:spPr>
          <a:xfrm>
            <a:off x="57147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Elipse 158"/>
          <p:cNvSpPr/>
          <p:nvPr/>
        </p:nvSpPr>
        <p:spPr>
          <a:xfrm>
            <a:off x="57147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Elipse 159"/>
          <p:cNvSpPr/>
          <p:nvPr/>
        </p:nvSpPr>
        <p:spPr>
          <a:xfrm>
            <a:off x="57147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1" name="Conector reto 160"/>
          <p:cNvCxnSpPr>
            <a:stCxn id="150" idx="4"/>
            <a:endCxn id="151" idx="0"/>
          </p:cNvCxnSpPr>
          <p:nvPr/>
        </p:nvCxnSpPr>
        <p:spPr>
          <a:xfrm rot="5400000">
            <a:off x="410899" y="3077928"/>
            <a:ext cx="214314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>
            <a:stCxn id="150" idx="4"/>
            <a:endCxn id="156" idx="0"/>
          </p:cNvCxnSpPr>
          <p:nvPr/>
        </p:nvCxnSpPr>
        <p:spPr>
          <a:xfrm rot="16200000" flipH="1">
            <a:off x="541705" y="3149200"/>
            <a:ext cx="214314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>
            <a:stCxn id="150" idx="4"/>
            <a:endCxn id="157" idx="0"/>
          </p:cNvCxnSpPr>
          <p:nvPr/>
        </p:nvCxnSpPr>
        <p:spPr>
          <a:xfrm rot="16200000" flipH="1">
            <a:off x="398829" y="3292076"/>
            <a:ext cx="500066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>
            <a:stCxn id="150" idx="4"/>
            <a:endCxn id="152" idx="0"/>
          </p:cNvCxnSpPr>
          <p:nvPr/>
        </p:nvCxnSpPr>
        <p:spPr>
          <a:xfrm rot="5400000">
            <a:off x="268023" y="3220804"/>
            <a:ext cx="500066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to 164"/>
          <p:cNvCxnSpPr>
            <a:stCxn id="150" idx="4"/>
            <a:endCxn id="158" idx="0"/>
          </p:cNvCxnSpPr>
          <p:nvPr/>
        </p:nvCxnSpPr>
        <p:spPr>
          <a:xfrm rot="16200000" flipH="1">
            <a:off x="255953" y="3434952"/>
            <a:ext cx="785818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>
            <a:stCxn id="150" idx="4"/>
            <a:endCxn id="153" idx="0"/>
          </p:cNvCxnSpPr>
          <p:nvPr/>
        </p:nvCxnSpPr>
        <p:spPr>
          <a:xfrm rot="5400000">
            <a:off x="125147" y="3363680"/>
            <a:ext cx="785818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to 166"/>
          <p:cNvCxnSpPr>
            <a:stCxn id="150" idx="4"/>
            <a:endCxn id="159" idx="0"/>
          </p:cNvCxnSpPr>
          <p:nvPr/>
        </p:nvCxnSpPr>
        <p:spPr>
          <a:xfrm rot="16200000" flipH="1">
            <a:off x="113077" y="3577828"/>
            <a:ext cx="1071570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to 167"/>
          <p:cNvCxnSpPr>
            <a:stCxn id="150" idx="4"/>
            <a:endCxn id="154" idx="0"/>
          </p:cNvCxnSpPr>
          <p:nvPr/>
        </p:nvCxnSpPr>
        <p:spPr>
          <a:xfrm rot="5400000">
            <a:off x="-17729" y="3506556"/>
            <a:ext cx="1071570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to 168"/>
          <p:cNvCxnSpPr>
            <a:stCxn id="150" idx="4"/>
            <a:endCxn id="160" idx="0"/>
          </p:cNvCxnSpPr>
          <p:nvPr/>
        </p:nvCxnSpPr>
        <p:spPr>
          <a:xfrm rot="16200000" flipH="1">
            <a:off x="-29799" y="3720704"/>
            <a:ext cx="1357322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to 169"/>
          <p:cNvCxnSpPr>
            <a:stCxn id="150" idx="4"/>
            <a:endCxn id="155" idx="0"/>
          </p:cNvCxnSpPr>
          <p:nvPr/>
        </p:nvCxnSpPr>
        <p:spPr>
          <a:xfrm rot="5400000">
            <a:off x="-160605" y="3649432"/>
            <a:ext cx="1357322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ipse 170"/>
          <p:cNvSpPr/>
          <p:nvPr/>
        </p:nvSpPr>
        <p:spPr>
          <a:xfrm>
            <a:off x="1214414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172" name="Elipse 171"/>
          <p:cNvSpPr/>
          <p:nvPr/>
        </p:nvSpPr>
        <p:spPr>
          <a:xfrm>
            <a:off x="1309992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Elipse 172"/>
          <p:cNvSpPr/>
          <p:nvPr/>
        </p:nvSpPr>
        <p:spPr>
          <a:xfrm>
            <a:off x="1309992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Elipse 173"/>
          <p:cNvSpPr/>
          <p:nvPr/>
        </p:nvSpPr>
        <p:spPr>
          <a:xfrm>
            <a:off x="1309992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1309992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Elipse 175"/>
          <p:cNvSpPr/>
          <p:nvPr/>
        </p:nvSpPr>
        <p:spPr>
          <a:xfrm>
            <a:off x="130999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Elipse 176"/>
          <p:cNvSpPr/>
          <p:nvPr/>
        </p:nvSpPr>
        <p:spPr>
          <a:xfrm>
            <a:off x="1571604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/>
          <p:cNvSpPr/>
          <p:nvPr/>
        </p:nvSpPr>
        <p:spPr>
          <a:xfrm>
            <a:off x="1571604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Elipse 178"/>
          <p:cNvSpPr/>
          <p:nvPr/>
        </p:nvSpPr>
        <p:spPr>
          <a:xfrm>
            <a:off x="1571604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Elipse 179"/>
          <p:cNvSpPr/>
          <p:nvPr/>
        </p:nvSpPr>
        <p:spPr>
          <a:xfrm>
            <a:off x="1571604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Elipse 180"/>
          <p:cNvSpPr/>
          <p:nvPr/>
        </p:nvSpPr>
        <p:spPr>
          <a:xfrm>
            <a:off x="157160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2" name="Conector reto 181"/>
          <p:cNvCxnSpPr>
            <a:stCxn id="171" idx="4"/>
            <a:endCxn id="172" idx="0"/>
          </p:cNvCxnSpPr>
          <p:nvPr/>
        </p:nvCxnSpPr>
        <p:spPr>
          <a:xfrm rot="5400000">
            <a:off x="1411031" y="3077928"/>
            <a:ext cx="214314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to 182"/>
          <p:cNvCxnSpPr>
            <a:stCxn id="171" idx="4"/>
            <a:endCxn id="177" idx="0"/>
          </p:cNvCxnSpPr>
          <p:nvPr/>
        </p:nvCxnSpPr>
        <p:spPr>
          <a:xfrm rot="16200000" flipH="1">
            <a:off x="1541837" y="3149200"/>
            <a:ext cx="214314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to 183"/>
          <p:cNvCxnSpPr>
            <a:stCxn id="171" idx="4"/>
            <a:endCxn id="178" idx="0"/>
          </p:cNvCxnSpPr>
          <p:nvPr/>
        </p:nvCxnSpPr>
        <p:spPr>
          <a:xfrm rot="16200000" flipH="1">
            <a:off x="1398961" y="3292076"/>
            <a:ext cx="500066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to 184"/>
          <p:cNvCxnSpPr>
            <a:stCxn id="171" idx="4"/>
            <a:endCxn id="173" idx="0"/>
          </p:cNvCxnSpPr>
          <p:nvPr/>
        </p:nvCxnSpPr>
        <p:spPr>
          <a:xfrm rot="5400000">
            <a:off x="1268155" y="3220804"/>
            <a:ext cx="500066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to 185"/>
          <p:cNvCxnSpPr>
            <a:stCxn id="171" idx="4"/>
            <a:endCxn id="179" idx="0"/>
          </p:cNvCxnSpPr>
          <p:nvPr/>
        </p:nvCxnSpPr>
        <p:spPr>
          <a:xfrm rot="16200000" flipH="1">
            <a:off x="1256085" y="3434952"/>
            <a:ext cx="785818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to 186"/>
          <p:cNvCxnSpPr>
            <a:stCxn id="171" idx="4"/>
            <a:endCxn id="174" idx="0"/>
          </p:cNvCxnSpPr>
          <p:nvPr/>
        </p:nvCxnSpPr>
        <p:spPr>
          <a:xfrm rot="5400000">
            <a:off x="1125279" y="3363680"/>
            <a:ext cx="785818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to 187"/>
          <p:cNvCxnSpPr>
            <a:stCxn id="171" idx="4"/>
            <a:endCxn id="180" idx="0"/>
          </p:cNvCxnSpPr>
          <p:nvPr/>
        </p:nvCxnSpPr>
        <p:spPr>
          <a:xfrm rot="16200000" flipH="1">
            <a:off x="1113209" y="3577828"/>
            <a:ext cx="1071570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/>
          <p:cNvCxnSpPr>
            <a:stCxn id="171" idx="4"/>
            <a:endCxn id="175" idx="0"/>
          </p:cNvCxnSpPr>
          <p:nvPr/>
        </p:nvCxnSpPr>
        <p:spPr>
          <a:xfrm rot="5400000">
            <a:off x="982403" y="3506556"/>
            <a:ext cx="1071570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to 189"/>
          <p:cNvCxnSpPr>
            <a:stCxn id="171" idx="4"/>
            <a:endCxn id="181" idx="0"/>
          </p:cNvCxnSpPr>
          <p:nvPr/>
        </p:nvCxnSpPr>
        <p:spPr>
          <a:xfrm rot="16200000" flipH="1">
            <a:off x="970333" y="3720704"/>
            <a:ext cx="1357322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/>
          <p:cNvCxnSpPr>
            <a:stCxn id="171" idx="4"/>
            <a:endCxn id="176" idx="0"/>
          </p:cNvCxnSpPr>
          <p:nvPr/>
        </p:nvCxnSpPr>
        <p:spPr>
          <a:xfrm rot="5400000">
            <a:off x="839527" y="3649432"/>
            <a:ext cx="1357322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ipse 191"/>
          <p:cNvSpPr/>
          <p:nvPr/>
        </p:nvSpPr>
        <p:spPr>
          <a:xfrm>
            <a:off x="3143240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193" name="Elipse 192"/>
          <p:cNvSpPr/>
          <p:nvPr/>
        </p:nvSpPr>
        <p:spPr>
          <a:xfrm>
            <a:off x="323881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4" name="Elipse 193"/>
          <p:cNvSpPr/>
          <p:nvPr/>
        </p:nvSpPr>
        <p:spPr>
          <a:xfrm>
            <a:off x="323881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5" name="Elipse 194"/>
          <p:cNvSpPr/>
          <p:nvPr/>
        </p:nvSpPr>
        <p:spPr>
          <a:xfrm>
            <a:off x="323881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6" name="Elipse 195"/>
          <p:cNvSpPr/>
          <p:nvPr/>
        </p:nvSpPr>
        <p:spPr>
          <a:xfrm>
            <a:off x="323881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7" name="Elipse 196"/>
          <p:cNvSpPr/>
          <p:nvPr/>
        </p:nvSpPr>
        <p:spPr>
          <a:xfrm>
            <a:off x="323881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Elipse 197"/>
          <p:cNvSpPr/>
          <p:nvPr/>
        </p:nvSpPr>
        <p:spPr>
          <a:xfrm>
            <a:off x="3500430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9" name="Elipse 198"/>
          <p:cNvSpPr/>
          <p:nvPr/>
        </p:nvSpPr>
        <p:spPr>
          <a:xfrm>
            <a:off x="3500430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0" name="Elipse 199"/>
          <p:cNvSpPr/>
          <p:nvPr/>
        </p:nvSpPr>
        <p:spPr>
          <a:xfrm>
            <a:off x="3500430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1" name="Elipse 200"/>
          <p:cNvSpPr/>
          <p:nvPr/>
        </p:nvSpPr>
        <p:spPr>
          <a:xfrm>
            <a:off x="3500430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2" name="Elipse 201"/>
          <p:cNvSpPr/>
          <p:nvPr/>
        </p:nvSpPr>
        <p:spPr>
          <a:xfrm>
            <a:off x="350043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3" name="Conector reto 202"/>
          <p:cNvCxnSpPr>
            <a:stCxn id="192" idx="4"/>
            <a:endCxn id="193" idx="0"/>
          </p:cNvCxnSpPr>
          <p:nvPr/>
        </p:nvCxnSpPr>
        <p:spPr>
          <a:xfrm rot="5400000">
            <a:off x="3339857" y="3077928"/>
            <a:ext cx="214314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to 203"/>
          <p:cNvCxnSpPr>
            <a:stCxn id="192" idx="4"/>
            <a:endCxn id="198" idx="0"/>
          </p:cNvCxnSpPr>
          <p:nvPr/>
        </p:nvCxnSpPr>
        <p:spPr>
          <a:xfrm rot="16200000" flipH="1">
            <a:off x="3470663" y="3149200"/>
            <a:ext cx="214314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to 204"/>
          <p:cNvCxnSpPr>
            <a:stCxn id="192" idx="4"/>
            <a:endCxn id="199" idx="0"/>
          </p:cNvCxnSpPr>
          <p:nvPr/>
        </p:nvCxnSpPr>
        <p:spPr>
          <a:xfrm rot="16200000" flipH="1">
            <a:off x="3327787" y="3292076"/>
            <a:ext cx="500066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to 205"/>
          <p:cNvCxnSpPr>
            <a:stCxn id="192" idx="4"/>
            <a:endCxn id="194" idx="0"/>
          </p:cNvCxnSpPr>
          <p:nvPr/>
        </p:nvCxnSpPr>
        <p:spPr>
          <a:xfrm rot="5400000">
            <a:off x="3196981" y="3220804"/>
            <a:ext cx="500066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>
            <a:stCxn id="192" idx="4"/>
            <a:endCxn id="200" idx="0"/>
          </p:cNvCxnSpPr>
          <p:nvPr/>
        </p:nvCxnSpPr>
        <p:spPr>
          <a:xfrm rot="16200000" flipH="1">
            <a:off x="3184911" y="3434952"/>
            <a:ext cx="785818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to 207"/>
          <p:cNvCxnSpPr>
            <a:stCxn id="192" idx="4"/>
            <a:endCxn id="195" idx="0"/>
          </p:cNvCxnSpPr>
          <p:nvPr/>
        </p:nvCxnSpPr>
        <p:spPr>
          <a:xfrm rot="5400000">
            <a:off x="3054105" y="3363680"/>
            <a:ext cx="785818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/>
          <p:cNvCxnSpPr>
            <a:stCxn id="192" idx="4"/>
            <a:endCxn id="201" idx="0"/>
          </p:cNvCxnSpPr>
          <p:nvPr/>
        </p:nvCxnSpPr>
        <p:spPr>
          <a:xfrm rot="16200000" flipH="1">
            <a:off x="3042035" y="3577828"/>
            <a:ext cx="1071570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to 209"/>
          <p:cNvCxnSpPr>
            <a:stCxn id="192" idx="4"/>
            <a:endCxn id="196" idx="0"/>
          </p:cNvCxnSpPr>
          <p:nvPr/>
        </p:nvCxnSpPr>
        <p:spPr>
          <a:xfrm rot="5400000">
            <a:off x="2911229" y="3506556"/>
            <a:ext cx="1071570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ector reto 210"/>
          <p:cNvCxnSpPr>
            <a:stCxn id="192" idx="4"/>
            <a:endCxn id="202" idx="0"/>
          </p:cNvCxnSpPr>
          <p:nvPr/>
        </p:nvCxnSpPr>
        <p:spPr>
          <a:xfrm rot="16200000" flipH="1">
            <a:off x="2899159" y="3720704"/>
            <a:ext cx="1357322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reto 211"/>
          <p:cNvCxnSpPr>
            <a:stCxn id="192" idx="4"/>
            <a:endCxn id="197" idx="0"/>
          </p:cNvCxnSpPr>
          <p:nvPr/>
        </p:nvCxnSpPr>
        <p:spPr>
          <a:xfrm rot="5400000">
            <a:off x="2768353" y="3649432"/>
            <a:ext cx="1357322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Elipse 212"/>
          <p:cNvSpPr/>
          <p:nvPr/>
        </p:nvSpPr>
        <p:spPr>
          <a:xfrm>
            <a:off x="2143108" y="2428868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</a:t>
            </a:r>
            <a:endParaRPr lang="pt-BR" sz="3200" dirty="0"/>
          </a:p>
        </p:txBody>
      </p:sp>
      <p:sp>
        <p:nvSpPr>
          <p:cNvPr id="214" name="Elipse 213"/>
          <p:cNvSpPr/>
          <p:nvPr/>
        </p:nvSpPr>
        <p:spPr>
          <a:xfrm>
            <a:off x="2238686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" name="Elipse 214"/>
          <p:cNvSpPr/>
          <p:nvPr/>
        </p:nvSpPr>
        <p:spPr>
          <a:xfrm>
            <a:off x="2238686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Elipse 215"/>
          <p:cNvSpPr/>
          <p:nvPr/>
        </p:nvSpPr>
        <p:spPr>
          <a:xfrm>
            <a:off x="2238686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Elipse 216"/>
          <p:cNvSpPr/>
          <p:nvPr/>
        </p:nvSpPr>
        <p:spPr>
          <a:xfrm>
            <a:off x="2238686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Elipse 217"/>
          <p:cNvSpPr/>
          <p:nvPr/>
        </p:nvSpPr>
        <p:spPr>
          <a:xfrm>
            <a:off x="223868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Elipse 218"/>
          <p:cNvSpPr/>
          <p:nvPr/>
        </p:nvSpPr>
        <p:spPr>
          <a:xfrm>
            <a:off x="2500298" y="328612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Elipse 219"/>
          <p:cNvSpPr/>
          <p:nvPr/>
        </p:nvSpPr>
        <p:spPr>
          <a:xfrm>
            <a:off x="2500298" y="357187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Elipse 220"/>
          <p:cNvSpPr/>
          <p:nvPr/>
        </p:nvSpPr>
        <p:spPr>
          <a:xfrm>
            <a:off x="2500298" y="385762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Elipse 221"/>
          <p:cNvSpPr/>
          <p:nvPr/>
        </p:nvSpPr>
        <p:spPr>
          <a:xfrm>
            <a:off x="2500298" y="414338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Elipse 222"/>
          <p:cNvSpPr/>
          <p:nvPr/>
        </p:nvSpPr>
        <p:spPr>
          <a:xfrm>
            <a:off x="250029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4" name="Conector reto 223"/>
          <p:cNvCxnSpPr>
            <a:stCxn id="213" idx="4"/>
            <a:endCxn id="214" idx="0"/>
          </p:cNvCxnSpPr>
          <p:nvPr/>
        </p:nvCxnSpPr>
        <p:spPr>
          <a:xfrm rot="5400000">
            <a:off x="2339725" y="3077928"/>
            <a:ext cx="214314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/>
          <p:cNvCxnSpPr>
            <a:stCxn id="213" idx="4"/>
            <a:endCxn id="219" idx="0"/>
          </p:cNvCxnSpPr>
          <p:nvPr/>
        </p:nvCxnSpPr>
        <p:spPr>
          <a:xfrm rot="16200000" flipH="1">
            <a:off x="2470531" y="3149200"/>
            <a:ext cx="214314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reto 225"/>
          <p:cNvCxnSpPr>
            <a:stCxn id="213" idx="4"/>
            <a:endCxn id="220" idx="0"/>
          </p:cNvCxnSpPr>
          <p:nvPr/>
        </p:nvCxnSpPr>
        <p:spPr>
          <a:xfrm rot="16200000" flipH="1">
            <a:off x="2327655" y="3292076"/>
            <a:ext cx="500066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to 226"/>
          <p:cNvCxnSpPr>
            <a:stCxn id="213" idx="4"/>
            <a:endCxn id="215" idx="0"/>
          </p:cNvCxnSpPr>
          <p:nvPr/>
        </p:nvCxnSpPr>
        <p:spPr>
          <a:xfrm rot="5400000">
            <a:off x="2196849" y="3220804"/>
            <a:ext cx="500066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/>
          <p:cNvCxnSpPr>
            <a:stCxn id="213" idx="4"/>
            <a:endCxn id="221" idx="0"/>
          </p:cNvCxnSpPr>
          <p:nvPr/>
        </p:nvCxnSpPr>
        <p:spPr>
          <a:xfrm rot="16200000" flipH="1">
            <a:off x="2184779" y="3434952"/>
            <a:ext cx="785818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ctor reto 228"/>
          <p:cNvCxnSpPr>
            <a:stCxn id="213" idx="4"/>
            <a:endCxn id="216" idx="0"/>
          </p:cNvCxnSpPr>
          <p:nvPr/>
        </p:nvCxnSpPr>
        <p:spPr>
          <a:xfrm rot="5400000">
            <a:off x="2053973" y="3363680"/>
            <a:ext cx="785818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ctor reto 229"/>
          <p:cNvCxnSpPr>
            <a:stCxn id="213" idx="4"/>
            <a:endCxn id="222" idx="0"/>
          </p:cNvCxnSpPr>
          <p:nvPr/>
        </p:nvCxnSpPr>
        <p:spPr>
          <a:xfrm rot="16200000" flipH="1">
            <a:off x="2041903" y="3577828"/>
            <a:ext cx="1071570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to 230"/>
          <p:cNvCxnSpPr>
            <a:stCxn id="213" idx="4"/>
            <a:endCxn id="217" idx="0"/>
          </p:cNvCxnSpPr>
          <p:nvPr/>
        </p:nvCxnSpPr>
        <p:spPr>
          <a:xfrm rot="5400000">
            <a:off x="1911097" y="3506556"/>
            <a:ext cx="1071570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to 231"/>
          <p:cNvCxnSpPr>
            <a:stCxn id="213" idx="4"/>
            <a:endCxn id="223" idx="0"/>
          </p:cNvCxnSpPr>
          <p:nvPr/>
        </p:nvCxnSpPr>
        <p:spPr>
          <a:xfrm rot="16200000" flipH="1">
            <a:off x="1899027" y="3720704"/>
            <a:ext cx="1357322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/>
          <p:cNvCxnSpPr>
            <a:stCxn id="213" idx="4"/>
            <a:endCxn id="218" idx="0"/>
          </p:cNvCxnSpPr>
          <p:nvPr/>
        </p:nvCxnSpPr>
        <p:spPr>
          <a:xfrm rot="5400000">
            <a:off x="1768221" y="3649432"/>
            <a:ext cx="1357322" cy="2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/>
          <p:cNvSpPr txBox="1"/>
          <p:nvPr/>
        </p:nvSpPr>
        <p:spPr>
          <a:xfrm>
            <a:off x="4288156" y="1357298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35" name="CaixaDeTexto 234"/>
          <p:cNvSpPr txBox="1"/>
          <p:nvPr/>
        </p:nvSpPr>
        <p:spPr>
          <a:xfrm>
            <a:off x="6000760" y="760381"/>
            <a:ext cx="2485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Supervisor</a:t>
            </a:r>
          </a:p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Gerênciamento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4" name="Elipse 233"/>
          <p:cNvSpPr/>
          <p:nvPr/>
        </p:nvSpPr>
        <p:spPr>
          <a:xfrm>
            <a:off x="4000496" y="785794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5" name="CaixaDeTexto 234"/>
          <p:cNvSpPr txBox="1"/>
          <p:nvPr/>
        </p:nvSpPr>
        <p:spPr>
          <a:xfrm>
            <a:off x="3929058" y="928670"/>
            <a:ext cx="1357322" cy="2923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300" b="1" dirty="0" smtClean="0">
                <a:ln w="50800"/>
                <a:solidFill>
                  <a:srgbClr val="FFC000"/>
                </a:solidFill>
              </a:rPr>
              <a:t>PASTOR</a:t>
            </a:r>
          </a:p>
        </p:txBody>
      </p:sp>
      <p:sp>
        <p:nvSpPr>
          <p:cNvPr id="236" name="Elipse 235"/>
          <p:cNvSpPr/>
          <p:nvPr/>
        </p:nvSpPr>
        <p:spPr>
          <a:xfrm>
            <a:off x="7072330" y="2085972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S</a:t>
            </a:r>
            <a:endParaRPr lang="pt-BR" sz="4400" dirty="0">
              <a:solidFill>
                <a:srgbClr val="FFFF00"/>
              </a:solidFill>
            </a:endParaRPr>
          </a:p>
        </p:txBody>
      </p:sp>
      <p:sp>
        <p:nvSpPr>
          <p:cNvPr id="237" name="Elipse 236"/>
          <p:cNvSpPr/>
          <p:nvPr/>
        </p:nvSpPr>
        <p:spPr>
          <a:xfrm>
            <a:off x="4000496" y="2085972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S</a:t>
            </a:r>
            <a:endParaRPr lang="pt-BR" sz="4400" dirty="0">
              <a:solidFill>
                <a:srgbClr val="FFFF00"/>
              </a:solidFill>
            </a:endParaRPr>
          </a:p>
        </p:txBody>
      </p:sp>
      <p:sp>
        <p:nvSpPr>
          <p:cNvPr id="238" name="Elipse 237"/>
          <p:cNvSpPr/>
          <p:nvPr/>
        </p:nvSpPr>
        <p:spPr>
          <a:xfrm>
            <a:off x="928662" y="2085972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S</a:t>
            </a:r>
            <a:endParaRPr lang="pt-BR" sz="4400" dirty="0">
              <a:solidFill>
                <a:srgbClr val="FFFF00"/>
              </a:solidFill>
            </a:endParaRPr>
          </a:p>
        </p:txBody>
      </p:sp>
      <p:cxnSp>
        <p:nvCxnSpPr>
          <p:cNvPr id="239" name="Conector reto 238"/>
          <p:cNvCxnSpPr>
            <a:stCxn id="236" idx="4"/>
          </p:cNvCxnSpPr>
          <p:nvPr/>
        </p:nvCxnSpPr>
        <p:spPr>
          <a:xfrm rot="16200000" flipH="1">
            <a:off x="7923634" y="2756291"/>
            <a:ext cx="571504" cy="10596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0" name="Conector reto 239"/>
          <p:cNvCxnSpPr>
            <a:stCxn id="236" idx="4"/>
          </p:cNvCxnSpPr>
          <p:nvPr/>
        </p:nvCxnSpPr>
        <p:spPr>
          <a:xfrm rot="5400000">
            <a:off x="7387849" y="3280172"/>
            <a:ext cx="571504" cy="119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1" name="Conector reto 240"/>
          <p:cNvCxnSpPr>
            <a:stCxn id="236" idx="4"/>
          </p:cNvCxnSpPr>
          <p:nvPr/>
        </p:nvCxnSpPr>
        <p:spPr>
          <a:xfrm rot="5400000">
            <a:off x="6887783" y="2780106"/>
            <a:ext cx="571504" cy="10120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2" name="Conector reto 241"/>
          <p:cNvCxnSpPr>
            <a:stCxn id="237" idx="4"/>
          </p:cNvCxnSpPr>
          <p:nvPr/>
        </p:nvCxnSpPr>
        <p:spPr>
          <a:xfrm rot="16200000" flipH="1">
            <a:off x="4780362" y="2827729"/>
            <a:ext cx="571504" cy="9167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3" name="Conector reto 242"/>
          <p:cNvCxnSpPr>
            <a:stCxn id="237" idx="4"/>
          </p:cNvCxnSpPr>
          <p:nvPr/>
        </p:nvCxnSpPr>
        <p:spPr>
          <a:xfrm rot="5400000">
            <a:off x="4316015" y="3280172"/>
            <a:ext cx="571504" cy="119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4" name="Conector reto 243"/>
          <p:cNvCxnSpPr>
            <a:stCxn id="237" idx="4"/>
          </p:cNvCxnSpPr>
          <p:nvPr/>
        </p:nvCxnSpPr>
        <p:spPr>
          <a:xfrm rot="5400000">
            <a:off x="3827853" y="2792010"/>
            <a:ext cx="571504" cy="98822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5" name="Conector reto 244"/>
          <p:cNvCxnSpPr>
            <a:stCxn id="238" idx="4"/>
          </p:cNvCxnSpPr>
          <p:nvPr/>
        </p:nvCxnSpPr>
        <p:spPr>
          <a:xfrm rot="16200000" flipH="1">
            <a:off x="1720432" y="2815825"/>
            <a:ext cx="571504" cy="9405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6" name="Conector reto 245"/>
          <p:cNvCxnSpPr>
            <a:stCxn id="238" idx="4"/>
          </p:cNvCxnSpPr>
          <p:nvPr/>
        </p:nvCxnSpPr>
        <p:spPr>
          <a:xfrm rot="5400000">
            <a:off x="1244181" y="3280172"/>
            <a:ext cx="571504" cy="119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7" name="Conector reto 246"/>
          <p:cNvCxnSpPr>
            <a:stCxn id="238" idx="4"/>
          </p:cNvCxnSpPr>
          <p:nvPr/>
        </p:nvCxnSpPr>
        <p:spPr>
          <a:xfrm rot="5400000">
            <a:off x="756019" y="2792010"/>
            <a:ext cx="571504" cy="98822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8" name="Elipse 247"/>
          <p:cNvSpPr/>
          <p:nvPr/>
        </p:nvSpPr>
        <p:spPr>
          <a:xfrm>
            <a:off x="4083513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249" name="Elipse 248"/>
          <p:cNvSpPr/>
          <p:nvPr/>
        </p:nvSpPr>
        <p:spPr>
          <a:xfrm>
            <a:off x="4250529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0" name="Elipse 249"/>
          <p:cNvSpPr/>
          <p:nvPr/>
        </p:nvSpPr>
        <p:spPr>
          <a:xfrm>
            <a:off x="4250529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1" name="Elipse 250"/>
          <p:cNvSpPr/>
          <p:nvPr/>
        </p:nvSpPr>
        <p:spPr>
          <a:xfrm>
            <a:off x="4250529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2" name="Elipse 251"/>
          <p:cNvSpPr/>
          <p:nvPr/>
        </p:nvSpPr>
        <p:spPr>
          <a:xfrm>
            <a:off x="4250529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3" name="Elipse 252"/>
          <p:cNvSpPr/>
          <p:nvPr/>
        </p:nvSpPr>
        <p:spPr>
          <a:xfrm>
            <a:off x="4250529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4" name="Elipse 253"/>
          <p:cNvSpPr/>
          <p:nvPr/>
        </p:nvSpPr>
        <p:spPr>
          <a:xfrm>
            <a:off x="4512141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5" name="Elipse 254"/>
          <p:cNvSpPr/>
          <p:nvPr/>
        </p:nvSpPr>
        <p:spPr>
          <a:xfrm>
            <a:off x="4512141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" name="Elipse 255"/>
          <p:cNvSpPr/>
          <p:nvPr/>
        </p:nvSpPr>
        <p:spPr>
          <a:xfrm>
            <a:off x="4512141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7" name="Elipse 256"/>
          <p:cNvSpPr/>
          <p:nvPr/>
        </p:nvSpPr>
        <p:spPr>
          <a:xfrm>
            <a:off x="4512141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8" name="Elipse 257"/>
          <p:cNvSpPr/>
          <p:nvPr/>
        </p:nvSpPr>
        <p:spPr>
          <a:xfrm>
            <a:off x="4512141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9" name="Conector reto 258"/>
          <p:cNvCxnSpPr>
            <a:stCxn id="248" idx="4"/>
            <a:endCxn id="249" idx="0"/>
          </p:cNvCxnSpPr>
          <p:nvPr/>
        </p:nvCxnSpPr>
        <p:spPr>
          <a:xfrm rot="5400000">
            <a:off x="4315849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ector reto 259"/>
          <p:cNvCxnSpPr>
            <a:stCxn id="248" idx="4"/>
            <a:endCxn id="254" idx="0"/>
          </p:cNvCxnSpPr>
          <p:nvPr/>
        </p:nvCxnSpPr>
        <p:spPr>
          <a:xfrm rot="16200000" flipH="1">
            <a:off x="4446655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ector reto 260"/>
          <p:cNvCxnSpPr>
            <a:stCxn id="248" idx="4"/>
            <a:endCxn id="255" idx="0"/>
          </p:cNvCxnSpPr>
          <p:nvPr/>
        </p:nvCxnSpPr>
        <p:spPr>
          <a:xfrm rot="16200000" flipH="1">
            <a:off x="4303779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to 261"/>
          <p:cNvCxnSpPr>
            <a:stCxn id="248" idx="4"/>
            <a:endCxn id="250" idx="0"/>
          </p:cNvCxnSpPr>
          <p:nvPr/>
        </p:nvCxnSpPr>
        <p:spPr>
          <a:xfrm rot="5400000">
            <a:off x="4172973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to 262"/>
          <p:cNvCxnSpPr>
            <a:stCxn id="248" idx="4"/>
            <a:endCxn id="256" idx="0"/>
          </p:cNvCxnSpPr>
          <p:nvPr/>
        </p:nvCxnSpPr>
        <p:spPr>
          <a:xfrm rot="16200000" flipH="1">
            <a:off x="4160903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ector reto 263"/>
          <p:cNvCxnSpPr>
            <a:stCxn id="248" idx="4"/>
            <a:endCxn id="251" idx="0"/>
          </p:cNvCxnSpPr>
          <p:nvPr/>
        </p:nvCxnSpPr>
        <p:spPr>
          <a:xfrm rot="5400000">
            <a:off x="4030097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to 264"/>
          <p:cNvCxnSpPr>
            <a:stCxn id="248" idx="4"/>
            <a:endCxn id="257" idx="0"/>
          </p:cNvCxnSpPr>
          <p:nvPr/>
        </p:nvCxnSpPr>
        <p:spPr>
          <a:xfrm rot="16200000" flipH="1">
            <a:off x="4018027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/>
          <p:cNvCxnSpPr>
            <a:stCxn id="248" idx="4"/>
            <a:endCxn id="252" idx="0"/>
          </p:cNvCxnSpPr>
          <p:nvPr/>
        </p:nvCxnSpPr>
        <p:spPr>
          <a:xfrm rot="5400000">
            <a:off x="3887221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to 266"/>
          <p:cNvCxnSpPr>
            <a:stCxn id="248" idx="4"/>
            <a:endCxn id="258" idx="0"/>
          </p:cNvCxnSpPr>
          <p:nvPr/>
        </p:nvCxnSpPr>
        <p:spPr>
          <a:xfrm rot="16200000" flipH="1">
            <a:off x="3875151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to 267"/>
          <p:cNvCxnSpPr>
            <a:stCxn id="248" idx="4"/>
            <a:endCxn id="253" idx="0"/>
          </p:cNvCxnSpPr>
          <p:nvPr/>
        </p:nvCxnSpPr>
        <p:spPr>
          <a:xfrm rot="5400000">
            <a:off x="3744345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Elipse 268"/>
          <p:cNvSpPr/>
          <p:nvPr/>
        </p:nvSpPr>
        <p:spPr>
          <a:xfrm>
            <a:off x="5131275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270" name="Elipse 269"/>
          <p:cNvSpPr/>
          <p:nvPr/>
        </p:nvSpPr>
        <p:spPr>
          <a:xfrm>
            <a:off x="5298291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1" name="Elipse 270"/>
          <p:cNvSpPr/>
          <p:nvPr/>
        </p:nvSpPr>
        <p:spPr>
          <a:xfrm>
            <a:off x="5298291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2" name="Elipse 271"/>
          <p:cNvSpPr/>
          <p:nvPr/>
        </p:nvSpPr>
        <p:spPr>
          <a:xfrm>
            <a:off x="5298291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3" name="Elipse 272"/>
          <p:cNvSpPr/>
          <p:nvPr/>
        </p:nvSpPr>
        <p:spPr>
          <a:xfrm>
            <a:off x="5298291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Elipse 273"/>
          <p:cNvSpPr/>
          <p:nvPr/>
        </p:nvSpPr>
        <p:spPr>
          <a:xfrm>
            <a:off x="5298291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5" name="Elipse 274"/>
          <p:cNvSpPr/>
          <p:nvPr/>
        </p:nvSpPr>
        <p:spPr>
          <a:xfrm>
            <a:off x="5559903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" name="Elipse 275"/>
          <p:cNvSpPr/>
          <p:nvPr/>
        </p:nvSpPr>
        <p:spPr>
          <a:xfrm>
            <a:off x="5559903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7" name="Elipse 276"/>
          <p:cNvSpPr/>
          <p:nvPr/>
        </p:nvSpPr>
        <p:spPr>
          <a:xfrm>
            <a:off x="5559903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8" name="Elipse 277"/>
          <p:cNvSpPr/>
          <p:nvPr/>
        </p:nvSpPr>
        <p:spPr>
          <a:xfrm>
            <a:off x="5559903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9" name="Elipse 278"/>
          <p:cNvSpPr/>
          <p:nvPr/>
        </p:nvSpPr>
        <p:spPr>
          <a:xfrm>
            <a:off x="5559903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0" name="Conector reto 279"/>
          <p:cNvCxnSpPr>
            <a:stCxn id="269" idx="4"/>
            <a:endCxn id="270" idx="0"/>
          </p:cNvCxnSpPr>
          <p:nvPr/>
        </p:nvCxnSpPr>
        <p:spPr>
          <a:xfrm rot="5400000">
            <a:off x="5363611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reto 280"/>
          <p:cNvCxnSpPr>
            <a:stCxn id="269" idx="4"/>
            <a:endCxn id="275" idx="0"/>
          </p:cNvCxnSpPr>
          <p:nvPr/>
        </p:nvCxnSpPr>
        <p:spPr>
          <a:xfrm rot="16200000" flipH="1">
            <a:off x="5494417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reto 281"/>
          <p:cNvCxnSpPr>
            <a:stCxn id="269" idx="4"/>
            <a:endCxn id="276" idx="0"/>
          </p:cNvCxnSpPr>
          <p:nvPr/>
        </p:nvCxnSpPr>
        <p:spPr>
          <a:xfrm rot="16200000" flipH="1">
            <a:off x="5351541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reto 282"/>
          <p:cNvCxnSpPr>
            <a:stCxn id="269" idx="4"/>
            <a:endCxn id="271" idx="0"/>
          </p:cNvCxnSpPr>
          <p:nvPr/>
        </p:nvCxnSpPr>
        <p:spPr>
          <a:xfrm rot="5400000">
            <a:off x="5220735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reto 283"/>
          <p:cNvCxnSpPr>
            <a:stCxn id="269" idx="4"/>
            <a:endCxn id="277" idx="0"/>
          </p:cNvCxnSpPr>
          <p:nvPr/>
        </p:nvCxnSpPr>
        <p:spPr>
          <a:xfrm rot="16200000" flipH="1">
            <a:off x="5208665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reto 284"/>
          <p:cNvCxnSpPr>
            <a:stCxn id="269" idx="4"/>
            <a:endCxn id="272" idx="0"/>
          </p:cNvCxnSpPr>
          <p:nvPr/>
        </p:nvCxnSpPr>
        <p:spPr>
          <a:xfrm rot="5400000">
            <a:off x="5077859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ector reto 285"/>
          <p:cNvCxnSpPr>
            <a:stCxn id="269" idx="4"/>
            <a:endCxn id="278" idx="0"/>
          </p:cNvCxnSpPr>
          <p:nvPr/>
        </p:nvCxnSpPr>
        <p:spPr>
          <a:xfrm rot="16200000" flipH="1">
            <a:off x="5065789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reto 286"/>
          <p:cNvCxnSpPr>
            <a:stCxn id="269" idx="4"/>
            <a:endCxn id="273" idx="0"/>
          </p:cNvCxnSpPr>
          <p:nvPr/>
        </p:nvCxnSpPr>
        <p:spPr>
          <a:xfrm rot="5400000">
            <a:off x="4934983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reto 287"/>
          <p:cNvCxnSpPr>
            <a:stCxn id="269" idx="4"/>
            <a:endCxn id="279" idx="0"/>
          </p:cNvCxnSpPr>
          <p:nvPr/>
        </p:nvCxnSpPr>
        <p:spPr>
          <a:xfrm rot="16200000" flipH="1">
            <a:off x="4922913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reto 288"/>
          <p:cNvCxnSpPr>
            <a:stCxn id="269" idx="4"/>
            <a:endCxn id="274" idx="0"/>
          </p:cNvCxnSpPr>
          <p:nvPr/>
        </p:nvCxnSpPr>
        <p:spPr>
          <a:xfrm rot="5400000">
            <a:off x="4792107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Elipse 289"/>
          <p:cNvSpPr/>
          <p:nvPr/>
        </p:nvSpPr>
        <p:spPr>
          <a:xfrm>
            <a:off x="6334142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291" name="Elipse 290"/>
          <p:cNvSpPr/>
          <p:nvPr/>
        </p:nvSpPr>
        <p:spPr>
          <a:xfrm>
            <a:off x="650115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2" name="Elipse 291"/>
          <p:cNvSpPr/>
          <p:nvPr/>
        </p:nvSpPr>
        <p:spPr>
          <a:xfrm>
            <a:off x="650115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3" name="Elipse 292"/>
          <p:cNvSpPr/>
          <p:nvPr/>
        </p:nvSpPr>
        <p:spPr>
          <a:xfrm>
            <a:off x="650115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4" name="Elipse 293"/>
          <p:cNvSpPr/>
          <p:nvPr/>
        </p:nvSpPr>
        <p:spPr>
          <a:xfrm>
            <a:off x="650115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5" name="Elipse 294"/>
          <p:cNvSpPr/>
          <p:nvPr/>
        </p:nvSpPr>
        <p:spPr>
          <a:xfrm>
            <a:off x="650115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6" name="Elipse 295"/>
          <p:cNvSpPr/>
          <p:nvPr/>
        </p:nvSpPr>
        <p:spPr>
          <a:xfrm>
            <a:off x="676277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7" name="Elipse 296"/>
          <p:cNvSpPr/>
          <p:nvPr/>
        </p:nvSpPr>
        <p:spPr>
          <a:xfrm>
            <a:off x="676277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8" name="Elipse 297"/>
          <p:cNvSpPr/>
          <p:nvPr/>
        </p:nvSpPr>
        <p:spPr>
          <a:xfrm>
            <a:off x="676277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9" name="Elipse 298"/>
          <p:cNvSpPr/>
          <p:nvPr/>
        </p:nvSpPr>
        <p:spPr>
          <a:xfrm>
            <a:off x="676277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0" name="Elipse 299"/>
          <p:cNvSpPr/>
          <p:nvPr/>
        </p:nvSpPr>
        <p:spPr>
          <a:xfrm>
            <a:off x="676277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1" name="Conector reto 300"/>
          <p:cNvCxnSpPr>
            <a:stCxn id="290" idx="4"/>
            <a:endCxn id="291" idx="0"/>
          </p:cNvCxnSpPr>
          <p:nvPr/>
        </p:nvCxnSpPr>
        <p:spPr>
          <a:xfrm rot="5400000">
            <a:off x="6566478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ector reto 301"/>
          <p:cNvCxnSpPr>
            <a:stCxn id="290" idx="4"/>
            <a:endCxn id="296" idx="0"/>
          </p:cNvCxnSpPr>
          <p:nvPr/>
        </p:nvCxnSpPr>
        <p:spPr>
          <a:xfrm rot="16200000" flipH="1">
            <a:off x="6697284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ector reto 302"/>
          <p:cNvCxnSpPr>
            <a:stCxn id="290" idx="4"/>
            <a:endCxn id="297" idx="0"/>
          </p:cNvCxnSpPr>
          <p:nvPr/>
        </p:nvCxnSpPr>
        <p:spPr>
          <a:xfrm rot="16200000" flipH="1">
            <a:off x="6554408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reto 303"/>
          <p:cNvCxnSpPr>
            <a:stCxn id="290" idx="4"/>
            <a:endCxn id="292" idx="0"/>
          </p:cNvCxnSpPr>
          <p:nvPr/>
        </p:nvCxnSpPr>
        <p:spPr>
          <a:xfrm rot="5400000">
            <a:off x="6423602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ector reto 304"/>
          <p:cNvCxnSpPr>
            <a:stCxn id="290" idx="4"/>
            <a:endCxn id="298" idx="0"/>
          </p:cNvCxnSpPr>
          <p:nvPr/>
        </p:nvCxnSpPr>
        <p:spPr>
          <a:xfrm rot="16200000" flipH="1">
            <a:off x="6411532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ctor reto 305"/>
          <p:cNvCxnSpPr>
            <a:stCxn id="290" idx="4"/>
            <a:endCxn id="293" idx="0"/>
          </p:cNvCxnSpPr>
          <p:nvPr/>
        </p:nvCxnSpPr>
        <p:spPr>
          <a:xfrm rot="5400000">
            <a:off x="6280726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ector reto 306"/>
          <p:cNvCxnSpPr>
            <a:stCxn id="290" idx="4"/>
            <a:endCxn id="299" idx="0"/>
          </p:cNvCxnSpPr>
          <p:nvPr/>
        </p:nvCxnSpPr>
        <p:spPr>
          <a:xfrm rot="16200000" flipH="1">
            <a:off x="6268656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ector reto 307"/>
          <p:cNvCxnSpPr>
            <a:stCxn id="290" idx="4"/>
            <a:endCxn id="294" idx="0"/>
          </p:cNvCxnSpPr>
          <p:nvPr/>
        </p:nvCxnSpPr>
        <p:spPr>
          <a:xfrm rot="5400000">
            <a:off x="6137850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reto 308"/>
          <p:cNvCxnSpPr>
            <a:stCxn id="290" idx="4"/>
            <a:endCxn id="300" idx="0"/>
          </p:cNvCxnSpPr>
          <p:nvPr/>
        </p:nvCxnSpPr>
        <p:spPr>
          <a:xfrm rot="16200000" flipH="1">
            <a:off x="6125780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ector reto 309"/>
          <p:cNvCxnSpPr>
            <a:stCxn id="290" idx="4"/>
            <a:endCxn id="295" idx="0"/>
          </p:cNvCxnSpPr>
          <p:nvPr/>
        </p:nvCxnSpPr>
        <p:spPr>
          <a:xfrm rot="5400000">
            <a:off x="5994974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Elipse 310"/>
          <p:cNvSpPr/>
          <p:nvPr/>
        </p:nvSpPr>
        <p:spPr>
          <a:xfrm>
            <a:off x="8262968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312" name="Elipse 311"/>
          <p:cNvSpPr/>
          <p:nvPr/>
        </p:nvSpPr>
        <p:spPr>
          <a:xfrm>
            <a:off x="842998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3" name="Elipse 312"/>
          <p:cNvSpPr/>
          <p:nvPr/>
        </p:nvSpPr>
        <p:spPr>
          <a:xfrm>
            <a:off x="842998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4" name="Elipse 313"/>
          <p:cNvSpPr/>
          <p:nvPr/>
        </p:nvSpPr>
        <p:spPr>
          <a:xfrm>
            <a:off x="842998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5" name="Elipse 314"/>
          <p:cNvSpPr/>
          <p:nvPr/>
        </p:nvSpPr>
        <p:spPr>
          <a:xfrm>
            <a:off x="842998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6" name="Elipse 315"/>
          <p:cNvSpPr/>
          <p:nvPr/>
        </p:nvSpPr>
        <p:spPr>
          <a:xfrm>
            <a:off x="842998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" name="Elipse 316"/>
          <p:cNvSpPr/>
          <p:nvPr/>
        </p:nvSpPr>
        <p:spPr>
          <a:xfrm>
            <a:off x="869159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8" name="Elipse 317"/>
          <p:cNvSpPr/>
          <p:nvPr/>
        </p:nvSpPr>
        <p:spPr>
          <a:xfrm>
            <a:off x="869159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9" name="Elipse 318"/>
          <p:cNvSpPr/>
          <p:nvPr/>
        </p:nvSpPr>
        <p:spPr>
          <a:xfrm>
            <a:off x="869159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0" name="Elipse 319"/>
          <p:cNvSpPr/>
          <p:nvPr/>
        </p:nvSpPr>
        <p:spPr>
          <a:xfrm>
            <a:off x="869159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1" name="Elipse 320"/>
          <p:cNvSpPr/>
          <p:nvPr/>
        </p:nvSpPr>
        <p:spPr>
          <a:xfrm>
            <a:off x="869159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2" name="Conector reto 321"/>
          <p:cNvCxnSpPr>
            <a:stCxn id="311" idx="4"/>
            <a:endCxn id="312" idx="0"/>
          </p:cNvCxnSpPr>
          <p:nvPr/>
        </p:nvCxnSpPr>
        <p:spPr>
          <a:xfrm rot="5400000">
            <a:off x="8495304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ector reto 322"/>
          <p:cNvCxnSpPr>
            <a:stCxn id="311" idx="4"/>
            <a:endCxn id="317" idx="0"/>
          </p:cNvCxnSpPr>
          <p:nvPr/>
        </p:nvCxnSpPr>
        <p:spPr>
          <a:xfrm rot="16200000" flipH="1">
            <a:off x="8626110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ector reto 323"/>
          <p:cNvCxnSpPr>
            <a:stCxn id="311" idx="4"/>
            <a:endCxn id="318" idx="0"/>
          </p:cNvCxnSpPr>
          <p:nvPr/>
        </p:nvCxnSpPr>
        <p:spPr>
          <a:xfrm rot="16200000" flipH="1">
            <a:off x="8483234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ector reto 324"/>
          <p:cNvCxnSpPr>
            <a:stCxn id="311" idx="4"/>
            <a:endCxn id="313" idx="0"/>
          </p:cNvCxnSpPr>
          <p:nvPr/>
        </p:nvCxnSpPr>
        <p:spPr>
          <a:xfrm rot="5400000">
            <a:off x="8352428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reto 325"/>
          <p:cNvCxnSpPr>
            <a:stCxn id="311" idx="4"/>
            <a:endCxn id="319" idx="0"/>
          </p:cNvCxnSpPr>
          <p:nvPr/>
        </p:nvCxnSpPr>
        <p:spPr>
          <a:xfrm rot="16200000" flipH="1">
            <a:off x="8340358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ector reto 326"/>
          <p:cNvCxnSpPr>
            <a:stCxn id="311" idx="4"/>
            <a:endCxn id="314" idx="0"/>
          </p:cNvCxnSpPr>
          <p:nvPr/>
        </p:nvCxnSpPr>
        <p:spPr>
          <a:xfrm rot="5400000">
            <a:off x="8209552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onector reto 327"/>
          <p:cNvCxnSpPr>
            <a:stCxn id="311" idx="4"/>
            <a:endCxn id="320" idx="0"/>
          </p:cNvCxnSpPr>
          <p:nvPr/>
        </p:nvCxnSpPr>
        <p:spPr>
          <a:xfrm rot="16200000" flipH="1">
            <a:off x="8197482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 reto 328"/>
          <p:cNvCxnSpPr>
            <a:stCxn id="311" idx="4"/>
            <a:endCxn id="315" idx="0"/>
          </p:cNvCxnSpPr>
          <p:nvPr/>
        </p:nvCxnSpPr>
        <p:spPr>
          <a:xfrm rot="5400000">
            <a:off x="8066676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onector reto 329"/>
          <p:cNvCxnSpPr>
            <a:stCxn id="311" idx="4"/>
            <a:endCxn id="321" idx="0"/>
          </p:cNvCxnSpPr>
          <p:nvPr/>
        </p:nvCxnSpPr>
        <p:spPr>
          <a:xfrm rot="16200000" flipH="1">
            <a:off x="8054606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ector reto 330"/>
          <p:cNvCxnSpPr>
            <a:stCxn id="311" idx="4"/>
            <a:endCxn id="316" idx="0"/>
          </p:cNvCxnSpPr>
          <p:nvPr/>
        </p:nvCxnSpPr>
        <p:spPr>
          <a:xfrm rot="5400000">
            <a:off x="7923800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Elipse 331"/>
          <p:cNvSpPr/>
          <p:nvPr/>
        </p:nvSpPr>
        <p:spPr>
          <a:xfrm>
            <a:off x="7262836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333" name="Elipse 332"/>
          <p:cNvSpPr/>
          <p:nvPr/>
        </p:nvSpPr>
        <p:spPr>
          <a:xfrm>
            <a:off x="742985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4" name="Elipse 333"/>
          <p:cNvSpPr/>
          <p:nvPr/>
        </p:nvSpPr>
        <p:spPr>
          <a:xfrm>
            <a:off x="7429852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5" name="Elipse 334"/>
          <p:cNvSpPr/>
          <p:nvPr/>
        </p:nvSpPr>
        <p:spPr>
          <a:xfrm>
            <a:off x="7429852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6" name="Elipse 335"/>
          <p:cNvSpPr/>
          <p:nvPr/>
        </p:nvSpPr>
        <p:spPr>
          <a:xfrm>
            <a:off x="7429852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" name="Elipse 336"/>
          <p:cNvSpPr/>
          <p:nvPr/>
        </p:nvSpPr>
        <p:spPr>
          <a:xfrm>
            <a:off x="7429852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8" name="Elipse 337"/>
          <p:cNvSpPr/>
          <p:nvPr/>
        </p:nvSpPr>
        <p:spPr>
          <a:xfrm>
            <a:off x="769146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9" name="Elipse 338"/>
          <p:cNvSpPr/>
          <p:nvPr/>
        </p:nvSpPr>
        <p:spPr>
          <a:xfrm>
            <a:off x="769146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0" name="Elipse 339"/>
          <p:cNvSpPr/>
          <p:nvPr/>
        </p:nvSpPr>
        <p:spPr>
          <a:xfrm>
            <a:off x="769146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1" name="Elipse 340"/>
          <p:cNvSpPr/>
          <p:nvPr/>
        </p:nvSpPr>
        <p:spPr>
          <a:xfrm>
            <a:off x="769146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2" name="Elipse 341"/>
          <p:cNvSpPr/>
          <p:nvPr/>
        </p:nvSpPr>
        <p:spPr>
          <a:xfrm>
            <a:off x="769146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3" name="Conector reto 342"/>
          <p:cNvCxnSpPr>
            <a:stCxn id="332" idx="4"/>
            <a:endCxn id="333" idx="0"/>
          </p:cNvCxnSpPr>
          <p:nvPr/>
        </p:nvCxnSpPr>
        <p:spPr>
          <a:xfrm rot="5400000">
            <a:off x="7495172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ector reto 343"/>
          <p:cNvCxnSpPr>
            <a:stCxn id="332" idx="4"/>
            <a:endCxn id="338" idx="0"/>
          </p:cNvCxnSpPr>
          <p:nvPr/>
        </p:nvCxnSpPr>
        <p:spPr>
          <a:xfrm rot="16200000" flipH="1">
            <a:off x="7625978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reto 344"/>
          <p:cNvCxnSpPr>
            <a:stCxn id="332" idx="4"/>
            <a:endCxn id="339" idx="0"/>
          </p:cNvCxnSpPr>
          <p:nvPr/>
        </p:nvCxnSpPr>
        <p:spPr>
          <a:xfrm rot="16200000" flipH="1">
            <a:off x="7483102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reto 345"/>
          <p:cNvCxnSpPr>
            <a:stCxn id="332" idx="4"/>
            <a:endCxn id="334" idx="0"/>
          </p:cNvCxnSpPr>
          <p:nvPr/>
        </p:nvCxnSpPr>
        <p:spPr>
          <a:xfrm rot="5400000">
            <a:off x="7352296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ector reto 346"/>
          <p:cNvCxnSpPr>
            <a:stCxn id="332" idx="4"/>
            <a:endCxn id="340" idx="0"/>
          </p:cNvCxnSpPr>
          <p:nvPr/>
        </p:nvCxnSpPr>
        <p:spPr>
          <a:xfrm rot="16200000" flipH="1">
            <a:off x="7340226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ector reto 347"/>
          <p:cNvCxnSpPr>
            <a:stCxn id="332" idx="4"/>
            <a:endCxn id="335" idx="0"/>
          </p:cNvCxnSpPr>
          <p:nvPr/>
        </p:nvCxnSpPr>
        <p:spPr>
          <a:xfrm rot="5400000">
            <a:off x="7209420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reto 348"/>
          <p:cNvCxnSpPr>
            <a:stCxn id="332" idx="4"/>
            <a:endCxn id="341" idx="0"/>
          </p:cNvCxnSpPr>
          <p:nvPr/>
        </p:nvCxnSpPr>
        <p:spPr>
          <a:xfrm rot="16200000" flipH="1">
            <a:off x="7197350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ector reto 349"/>
          <p:cNvCxnSpPr>
            <a:stCxn id="332" idx="4"/>
            <a:endCxn id="336" idx="0"/>
          </p:cNvCxnSpPr>
          <p:nvPr/>
        </p:nvCxnSpPr>
        <p:spPr>
          <a:xfrm rot="5400000">
            <a:off x="7066544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ector reto 350"/>
          <p:cNvCxnSpPr>
            <a:stCxn id="332" idx="4"/>
            <a:endCxn id="342" idx="0"/>
          </p:cNvCxnSpPr>
          <p:nvPr/>
        </p:nvCxnSpPr>
        <p:spPr>
          <a:xfrm rot="16200000" flipH="1">
            <a:off x="7054474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reto 351"/>
          <p:cNvCxnSpPr>
            <a:stCxn id="332" idx="4"/>
            <a:endCxn id="337" idx="0"/>
          </p:cNvCxnSpPr>
          <p:nvPr/>
        </p:nvCxnSpPr>
        <p:spPr>
          <a:xfrm rot="5400000">
            <a:off x="6923668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Elipse 352"/>
          <p:cNvSpPr/>
          <p:nvPr/>
        </p:nvSpPr>
        <p:spPr>
          <a:xfrm>
            <a:off x="71406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354" name="Elipse 353"/>
          <p:cNvSpPr/>
          <p:nvPr/>
        </p:nvSpPr>
        <p:spPr>
          <a:xfrm>
            <a:off x="238422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5" name="Elipse 354"/>
          <p:cNvSpPr/>
          <p:nvPr/>
        </p:nvSpPr>
        <p:spPr>
          <a:xfrm>
            <a:off x="238422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6" name="Elipse 355"/>
          <p:cNvSpPr/>
          <p:nvPr/>
        </p:nvSpPr>
        <p:spPr>
          <a:xfrm>
            <a:off x="238422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7" name="Elipse 356"/>
          <p:cNvSpPr/>
          <p:nvPr/>
        </p:nvSpPr>
        <p:spPr>
          <a:xfrm>
            <a:off x="238422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8" name="Elipse 357"/>
          <p:cNvSpPr/>
          <p:nvPr/>
        </p:nvSpPr>
        <p:spPr>
          <a:xfrm>
            <a:off x="238422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9" name="Elipse 358"/>
          <p:cNvSpPr/>
          <p:nvPr/>
        </p:nvSpPr>
        <p:spPr>
          <a:xfrm>
            <a:off x="50003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0" name="Elipse 359"/>
          <p:cNvSpPr/>
          <p:nvPr/>
        </p:nvSpPr>
        <p:spPr>
          <a:xfrm>
            <a:off x="50003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1" name="Elipse 360"/>
          <p:cNvSpPr/>
          <p:nvPr/>
        </p:nvSpPr>
        <p:spPr>
          <a:xfrm>
            <a:off x="50003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2" name="Elipse 361"/>
          <p:cNvSpPr/>
          <p:nvPr/>
        </p:nvSpPr>
        <p:spPr>
          <a:xfrm>
            <a:off x="50003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3" name="Elipse 362"/>
          <p:cNvSpPr/>
          <p:nvPr/>
        </p:nvSpPr>
        <p:spPr>
          <a:xfrm>
            <a:off x="50003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4" name="Conector reto 363"/>
          <p:cNvCxnSpPr>
            <a:stCxn id="353" idx="4"/>
            <a:endCxn id="354" idx="0"/>
          </p:cNvCxnSpPr>
          <p:nvPr/>
        </p:nvCxnSpPr>
        <p:spPr>
          <a:xfrm rot="5400000">
            <a:off x="303742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reto 364"/>
          <p:cNvCxnSpPr>
            <a:stCxn id="353" idx="4"/>
            <a:endCxn id="359" idx="0"/>
          </p:cNvCxnSpPr>
          <p:nvPr/>
        </p:nvCxnSpPr>
        <p:spPr>
          <a:xfrm rot="16200000" flipH="1">
            <a:off x="434548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onector reto 365"/>
          <p:cNvCxnSpPr>
            <a:stCxn id="353" idx="4"/>
            <a:endCxn id="360" idx="0"/>
          </p:cNvCxnSpPr>
          <p:nvPr/>
        </p:nvCxnSpPr>
        <p:spPr>
          <a:xfrm rot="16200000" flipH="1">
            <a:off x="291672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to 366"/>
          <p:cNvCxnSpPr>
            <a:stCxn id="353" idx="4"/>
            <a:endCxn id="355" idx="0"/>
          </p:cNvCxnSpPr>
          <p:nvPr/>
        </p:nvCxnSpPr>
        <p:spPr>
          <a:xfrm rot="5400000">
            <a:off x="160866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ector reto 367"/>
          <p:cNvCxnSpPr>
            <a:stCxn id="353" idx="4"/>
            <a:endCxn id="361" idx="0"/>
          </p:cNvCxnSpPr>
          <p:nvPr/>
        </p:nvCxnSpPr>
        <p:spPr>
          <a:xfrm rot="16200000" flipH="1">
            <a:off x="148796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 reto 368"/>
          <p:cNvCxnSpPr>
            <a:stCxn id="353" idx="4"/>
            <a:endCxn id="356" idx="0"/>
          </p:cNvCxnSpPr>
          <p:nvPr/>
        </p:nvCxnSpPr>
        <p:spPr>
          <a:xfrm rot="5400000">
            <a:off x="17990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ector reto 369"/>
          <p:cNvCxnSpPr>
            <a:stCxn id="353" idx="4"/>
            <a:endCxn id="362" idx="0"/>
          </p:cNvCxnSpPr>
          <p:nvPr/>
        </p:nvCxnSpPr>
        <p:spPr>
          <a:xfrm rot="16200000" flipH="1">
            <a:off x="5920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>
            <a:stCxn id="353" idx="4"/>
            <a:endCxn id="357" idx="0"/>
          </p:cNvCxnSpPr>
          <p:nvPr/>
        </p:nvCxnSpPr>
        <p:spPr>
          <a:xfrm rot="5400000">
            <a:off x="-124886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ector reto 371"/>
          <p:cNvCxnSpPr>
            <a:stCxn id="353" idx="4"/>
            <a:endCxn id="363" idx="0"/>
          </p:cNvCxnSpPr>
          <p:nvPr/>
        </p:nvCxnSpPr>
        <p:spPr>
          <a:xfrm rot="16200000" flipH="1">
            <a:off x="-136956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Conector reto 372"/>
          <p:cNvCxnSpPr>
            <a:stCxn id="353" idx="4"/>
            <a:endCxn id="358" idx="0"/>
          </p:cNvCxnSpPr>
          <p:nvPr/>
        </p:nvCxnSpPr>
        <p:spPr>
          <a:xfrm rot="5400000">
            <a:off x="-267762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Elipse 373"/>
          <p:cNvSpPr/>
          <p:nvPr/>
        </p:nvSpPr>
        <p:spPr>
          <a:xfrm>
            <a:off x="1071538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375" name="Elipse 374"/>
          <p:cNvSpPr/>
          <p:nvPr/>
        </p:nvSpPr>
        <p:spPr>
          <a:xfrm>
            <a:off x="1238554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6" name="Elipse 375"/>
          <p:cNvSpPr/>
          <p:nvPr/>
        </p:nvSpPr>
        <p:spPr>
          <a:xfrm>
            <a:off x="1238554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7" name="Elipse 376"/>
          <p:cNvSpPr/>
          <p:nvPr/>
        </p:nvSpPr>
        <p:spPr>
          <a:xfrm>
            <a:off x="1238554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8" name="Elipse 377"/>
          <p:cNvSpPr/>
          <p:nvPr/>
        </p:nvSpPr>
        <p:spPr>
          <a:xfrm>
            <a:off x="1238554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9" name="Elipse 378"/>
          <p:cNvSpPr/>
          <p:nvPr/>
        </p:nvSpPr>
        <p:spPr>
          <a:xfrm>
            <a:off x="1238554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0" name="Elipse 379"/>
          <p:cNvSpPr/>
          <p:nvPr/>
        </p:nvSpPr>
        <p:spPr>
          <a:xfrm>
            <a:off x="1500166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1" name="Elipse 380"/>
          <p:cNvSpPr/>
          <p:nvPr/>
        </p:nvSpPr>
        <p:spPr>
          <a:xfrm>
            <a:off x="1500166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2" name="Elipse 381"/>
          <p:cNvSpPr/>
          <p:nvPr/>
        </p:nvSpPr>
        <p:spPr>
          <a:xfrm>
            <a:off x="1500166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3" name="Elipse 382"/>
          <p:cNvSpPr/>
          <p:nvPr/>
        </p:nvSpPr>
        <p:spPr>
          <a:xfrm>
            <a:off x="1500166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4" name="Elipse 383"/>
          <p:cNvSpPr/>
          <p:nvPr/>
        </p:nvSpPr>
        <p:spPr>
          <a:xfrm>
            <a:off x="1500166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5" name="Conector reto 384"/>
          <p:cNvCxnSpPr>
            <a:stCxn id="374" idx="4"/>
            <a:endCxn id="375" idx="0"/>
          </p:cNvCxnSpPr>
          <p:nvPr/>
        </p:nvCxnSpPr>
        <p:spPr>
          <a:xfrm rot="5400000">
            <a:off x="1303874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>
            <a:stCxn id="374" idx="4"/>
            <a:endCxn id="380" idx="0"/>
          </p:cNvCxnSpPr>
          <p:nvPr/>
        </p:nvCxnSpPr>
        <p:spPr>
          <a:xfrm rot="16200000" flipH="1">
            <a:off x="1434680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>
            <a:stCxn id="374" idx="4"/>
            <a:endCxn id="381" idx="0"/>
          </p:cNvCxnSpPr>
          <p:nvPr/>
        </p:nvCxnSpPr>
        <p:spPr>
          <a:xfrm rot="16200000" flipH="1">
            <a:off x="1291804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reto 387"/>
          <p:cNvCxnSpPr>
            <a:stCxn id="374" idx="4"/>
            <a:endCxn id="376" idx="0"/>
          </p:cNvCxnSpPr>
          <p:nvPr/>
        </p:nvCxnSpPr>
        <p:spPr>
          <a:xfrm rot="5400000">
            <a:off x="1160998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reto 388"/>
          <p:cNvCxnSpPr>
            <a:stCxn id="374" idx="4"/>
            <a:endCxn id="382" idx="0"/>
          </p:cNvCxnSpPr>
          <p:nvPr/>
        </p:nvCxnSpPr>
        <p:spPr>
          <a:xfrm rot="16200000" flipH="1">
            <a:off x="1148928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reto 389"/>
          <p:cNvCxnSpPr>
            <a:stCxn id="374" idx="4"/>
            <a:endCxn id="377" idx="0"/>
          </p:cNvCxnSpPr>
          <p:nvPr/>
        </p:nvCxnSpPr>
        <p:spPr>
          <a:xfrm rot="5400000">
            <a:off x="1018122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reto 390"/>
          <p:cNvCxnSpPr>
            <a:stCxn id="374" idx="4"/>
            <a:endCxn id="383" idx="0"/>
          </p:cNvCxnSpPr>
          <p:nvPr/>
        </p:nvCxnSpPr>
        <p:spPr>
          <a:xfrm rot="16200000" flipH="1">
            <a:off x="1006052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reto 391"/>
          <p:cNvCxnSpPr>
            <a:stCxn id="374" idx="4"/>
            <a:endCxn id="378" idx="0"/>
          </p:cNvCxnSpPr>
          <p:nvPr/>
        </p:nvCxnSpPr>
        <p:spPr>
          <a:xfrm rot="5400000">
            <a:off x="875246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reto 392"/>
          <p:cNvCxnSpPr>
            <a:stCxn id="374" idx="4"/>
            <a:endCxn id="384" idx="0"/>
          </p:cNvCxnSpPr>
          <p:nvPr/>
        </p:nvCxnSpPr>
        <p:spPr>
          <a:xfrm rot="16200000" flipH="1">
            <a:off x="863176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reto 393"/>
          <p:cNvCxnSpPr>
            <a:stCxn id="374" idx="4"/>
            <a:endCxn id="379" idx="0"/>
          </p:cNvCxnSpPr>
          <p:nvPr/>
        </p:nvCxnSpPr>
        <p:spPr>
          <a:xfrm rot="5400000">
            <a:off x="732370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Elipse 394"/>
          <p:cNvSpPr/>
          <p:nvPr/>
        </p:nvSpPr>
        <p:spPr>
          <a:xfrm>
            <a:off x="3083381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396" name="Elipse 395"/>
          <p:cNvSpPr/>
          <p:nvPr/>
        </p:nvSpPr>
        <p:spPr>
          <a:xfrm>
            <a:off x="3250397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7" name="Elipse 396"/>
          <p:cNvSpPr/>
          <p:nvPr/>
        </p:nvSpPr>
        <p:spPr>
          <a:xfrm>
            <a:off x="3250397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8" name="Elipse 397"/>
          <p:cNvSpPr/>
          <p:nvPr/>
        </p:nvSpPr>
        <p:spPr>
          <a:xfrm>
            <a:off x="3250397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9" name="Elipse 398"/>
          <p:cNvSpPr/>
          <p:nvPr/>
        </p:nvSpPr>
        <p:spPr>
          <a:xfrm>
            <a:off x="3250397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0" name="Elipse 399"/>
          <p:cNvSpPr/>
          <p:nvPr/>
        </p:nvSpPr>
        <p:spPr>
          <a:xfrm>
            <a:off x="3250397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1" name="Elipse 400"/>
          <p:cNvSpPr/>
          <p:nvPr/>
        </p:nvSpPr>
        <p:spPr>
          <a:xfrm>
            <a:off x="3512009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2" name="Elipse 401"/>
          <p:cNvSpPr/>
          <p:nvPr/>
        </p:nvSpPr>
        <p:spPr>
          <a:xfrm>
            <a:off x="3512009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3" name="Elipse 402"/>
          <p:cNvSpPr/>
          <p:nvPr/>
        </p:nvSpPr>
        <p:spPr>
          <a:xfrm>
            <a:off x="3512009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4" name="Elipse 403"/>
          <p:cNvSpPr/>
          <p:nvPr/>
        </p:nvSpPr>
        <p:spPr>
          <a:xfrm>
            <a:off x="3512009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5" name="Elipse 404"/>
          <p:cNvSpPr/>
          <p:nvPr/>
        </p:nvSpPr>
        <p:spPr>
          <a:xfrm>
            <a:off x="3512009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6" name="Conector reto 405"/>
          <p:cNvCxnSpPr>
            <a:stCxn id="395" idx="4"/>
            <a:endCxn id="396" idx="0"/>
          </p:cNvCxnSpPr>
          <p:nvPr/>
        </p:nvCxnSpPr>
        <p:spPr>
          <a:xfrm rot="5400000">
            <a:off x="3315717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reto 406"/>
          <p:cNvCxnSpPr>
            <a:stCxn id="395" idx="4"/>
            <a:endCxn id="401" idx="0"/>
          </p:cNvCxnSpPr>
          <p:nvPr/>
        </p:nvCxnSpPr>
        <p:spPr>
          <a:xfrm rot="16200000" flipH="1">
            <a:off x="3446523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reto 407"/>
          <p:cNvCxnSpPr>
            <a:stCxn id="395" idx="4"/>
            <a:endCxn id="402" idx="0"/>
          </p:cNvCxnSpPr>
          <p:nvPr/>
        </p:nvCxnSpPr>
        <p:spPr>
          <a:xfrm rot="16200000" flipH="1">
            <a:off x="3303647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>
            <a:stCxn id="395" idx="4"/>
            <a:endCxn id="397" idx="0"/>
          </p:cNvCxnSpPr>
          <p:nvPr/>
        </p:nvCxnSpPr>
        <p:spPr>
          <a:xfrm rot="5400000">
            <a:off x="3172841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>
            <a:stCxn id="395" idx="4"/>
            <a:endCxn id="403" idx="0"/>
          </p:cNvCxnSpPr>
          <p:nvPr/>
        </p:nvCxnSpPr>
        <p:spPr>
          <a:xfrm rot="16200000" flipH="1">
            <a:off x="3160771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reto 410"/>
          <p:cNvCxnSpPr>
            <a:stCxn id="395" idx="4"/>
            <a:endCxn id="398" idx="0"/>
          </p:cNvCxnSpPr>
          <p:nvPr/>
        </p:nvCxnSpPr>
        <p:spPr>
          <a:xfrm rot="5400000">
            <a:off x="3029965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reto 411"/>
          <p:cNvCxnSpPr>
            <a:stCxn id="395" idx="4"/>
            <a:endCxn id="404" idx="0"/>
          </p:cNvCxnSpPr>
          <p:nvPr/>
        </p:nvCxnSpPr>
        <p:spPr>
          <a:xfrm rot="16200000" flipH="1">
            <a:off x="3017895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>
            <a:stCxn id="395" idx="4"/>
            <a:endCxn id="399" idx="0"/>
          </p:cNvCxnSpPr>
          <p:nvPr/>
        </p:nvCxnSpPr>
        <p:spPr>
          <a:xfrm rot="5400000">
            <a:off x="2887089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ector reto 413"/>
          <p:cNvCxnSpPr>
            <a:stCxn id="395" idx="4"/>
            <a:endCxn id="405" idx="0"/>
          </p:cNvCxnSpPr>
          <p:nvPr/>
        </p:nvCxnSpPr>
        <p:spPr>
          <a:xfrm rot="16200000" flipH="1">
            <a:off x="2875019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Conector reto 414"/>
          <p:cNvCxnSpPr>
            <a:stCxn id="395" idx="4"/>
            <a:endCxn id="400" idx="0"/>
          </p:cNvCxnSpPr>
          <p:nvPr/>
        </p:nvCxnSpPr>
        <p:spPr>
          <a:xfrm rot="5400000">
            <a:off x="2744213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Elipse 415"/>
          <p:cNvSpPr/>
          <p:nvPr/>
        </p:nvSpPr>
        <p:spPr>
          <a:xfrm>
            <a:off x="2047862" y="3571876"/>
            <a:ext cx="809626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</a:t>
            </a:r>
            <a:endParaRPr lang="pt-BR" sz="3600" dirty="0"/>
          </a:p>
        </p:txBody>
      </p:sp>
      <p:sp>
        <p:nvSpPr>
          <p:cNvPr id="417" name="Elipse 416"/>
          <p:cNvSpPr/>
          <p:nvPr/>
        </p:nvSpPr>
        <p:spPr>
          <a:xfrm>
            <a:off x="2214878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8" name="Elipse 417"/>
          <p:cNvSpPr/>
          <p:nvPr/>
        </p:nvSpPr>
        <p:spPr>
          <a:xfrm>
            <a:off x="2214878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" name="Elipse 418"/>
          <p:cNvSpPr/>
          <p:nvPr/>
        </p:nvSpPr>
        <p:spPr>
          <a:xfrm>
            <a:off x="2214878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0" name="Elipse 419"/>
          <p:cNvSpPr/>
          <p:nvPr/>
        </p:nvSpPr>
        <p:spPr>
          <a:xfrm>
            <a:off x="2214878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1" name="Elipse 420"/>
          <p:cNvSpPr/>
          <p:nvPr/>
        </p:nvSpPr>
        <p:spPr>
          <a:xfrm>
            <a:off x="2214878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2" name="Elipse 421"/>
          <p:cNvSpPr/>
          <p:nvPr/>
        </p:nvSpPr>
        <p:spPr>
          <a:xfrm>
            <a:off x="2476490" y="4429132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3" name="Elipse 422"/>
          <p:cNvSpPr/>
          <p:nvPr/>
        </p:nvSpPr>
        <p:spPr>
          <a:xfrm>
            <a:off x="2476490" y="4714884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4" name="Elipse 423"/>
          <p:cNvSpPr/>
          <p:nvPr/>
        </p:nvSpPr>
        <p:spPr>
          <a:xfrm>
            <a:off x="2476490" y="5000636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5" name="Elipse 424"/>
          <p:cNvSpPr/>
          <p:nvPr/>
        </p:nvSpPr>
        <p:spPr>
          <a:xfrm>
            <a:off x="2476490" y="5286388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6" name="Elipse 425"/>
          <p:cNvSpPr/>
          <p:nvPr/>
        </p:nvSpPr>
        <p:spPr>
          <a:xfrm>
            <a:off x="2476490" y="5572140"/>
            <a:ext cx="214314" cy="21431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7" name="Conector reto 426"/>
          <p:cNvCxnSpPr>
            <a:stCxn id="416" idx="4"/>
            <a:endCxn id="417" idx="0"/>
          </p:cNvCxnSpPr>
          <p:nvPr/>
        </p:nvCxnSpPr>
        <p:spPr>
          <a:xfrm rot="5400000">
            <a:off x="2280198" y="4256655"/>
            <a:ext cx="214314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reto 427"/>
          <p:cNvCxnSpPr>
            <a:stCxn id="416" idx="4"/>
            <a:endCxn id="422" idx="0"/>
          </p:cNvCxnSpPr>
          <p:nvPr/>
        </p:nvCxnSpPr>
        <p:spPr>
          <a:xfrm rot="16200000" flipH="1">
            <a:off x="2411004" y="4256489"/>
            <a:ext cx="214314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reto 428"/>
          <p:cNvCxnSpPr>
            <a:stCxn id="416" idx="4"/>
            <a:endCxn id="423" idx="0"/>
          </p:cNvCxnSpPr>
          <p:nvPr/>
        </p:nvCxnSpPr>
        <p:spPr>
          <a:xfrm rot="16200000" flipH="1">
            <a:off x="2268128" y="4399365"/>
            <a:ext cx="500066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reto 429"/>
          <p:cNvCxnSpPr>
            <a:stCxn id="416" idx="4"/>
            <a:endCxn id="418" idx="0"/>
          </p:cNvCxnSpPr>
          <p:nvPr/>
        </p:nvCxnSpPr>
        <p:spPr>
          <a:xfrm rot="5400000">
            <a:off x="2137322" y="4399531"/>
            <a:ext cx="500066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reto 430"/>
          <p:cNvCxnSpPr>
            <a:stCxn id="416" idx="4"/>
            <a:endCxn id="424" idx="0"/>
          </p:cNvCxnSpPr>
          <p:nvPr/>
        </p:nvCxnSpPr>
        <p:spPr>
          <a:xfrm rot="16200000" flipH="1">
            <a:off x="2125252" y="4542241"/>
            <a:ext cx="785818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reto 431"/>
          <p:cNvCxnSpPr>
            <a:stCxn id="416" idx="4"/>
            <a:endCxn id="419" idx="0"/>
          </p:cNvCxnSpPr>
          <p:nvPr/>
        </p:nvCxnSpPr>
        <p:spPr>
          <a:xfrm rot="5400000">
            <a:off x="1994446" y="4542407"/>
            <a:ext cx="785818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reto 432"/>
          <p:cNvCxnSpPr>
            <a:stCxn id="416" idx="4"/>
            <a:endCxn id="425" idx="0"/>
          </p:cNvCxnSpPr>
          <p:nvPr/>
        </p:nvCxnSpPr>
        <p:spPr>
          <a:xfrm rot="16200000" flipH="1">
            <a:off x="1982376" y="4685117"/>
            <a:ext cx="1071570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reto 433"/>
          <p:cNvCxnSpPr>
            <a:stCxn id="416" idx="4"/>
            <a:endCxn id="420" idx="0"/>
          </p:cNvCxnSpPr>
          <p:nvPr/>
        </p:nvCxnSpPr>
        <p:spPr>
          <a:xfrm rot="5400000">
            <a:off x="1851570" y="4685283"/>
            <a:ext cx="1071570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>
            <a:stCxn id="416" idx="4"/>
            <a:endCxn id="426" idx="0"/>
          </p:cNvCxnSpPr>
          <p:nvPr/>
        </p:nvCxnSpPr>
        <p:spPr>
          <a:xfrm rot="16200000" flipH="1">
            <a:off x="1839500" y="4827993"/>
            <a:ext cx="1357322" cy="13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>
            <a:stCxn id="416" idx="4"/>
            <a:endCxn id="421" idx="0"/>
          </p:cNvCxnSpPr>
          <p:nvPr/>
        </p:nvCxnSpPr>
        <p:spPr>
          <a:xfrm rot="5400000">
            <a:off x="1708694" y="4828159"/>
            <a:ext cx="1357322" cy="13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>
            <a:stCxn id="234" idx="4"/>
            <a:endCxn id="236" idx="0"/>
          </p:cNvCxnSpPr>
          <p:nvPr/>
        </p:nvCxnSpPr>
        <p:spPr>
          <a:xfrm rot="16200000" flipH="1">
            <a:off x="5950747" y="357166"/>
            <a:ext cx="385778" cy="307183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8" name="Conector reto 437"/>
          <p:cNvCxnSpPr>
            <a:stCxn id="234" idx="4"/>
            <a:endCxn id="237" idx="0"/>
          </p:cNvCxnSpPr>
          <p:nvPr/>
        </p:nvCxnSpPr>
        <p:spPr>
          <a:xfrm rot="5400000">
            <a:off x="4414830" y="1893083"/>
            <a:ext cx="38577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9" name="Conector reto 438"/>
          <p:cNvCxnSpPr>
            <a:stCxn id="234" idx="4"/>
            <a:endCxn id="238" idx="0"/>
          </p:cNvCxnSpPr>
          <p:nvPr/>
        </p:nvCxnSpPr>
        <p:spPr>
          <a:xfrm rot="5400000">
            <a:off x="2878913" y="357166"/>
            <a:ext cx="385778" cy="307183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0" name="CaixaDeTexto 439"/>
          <p:cNvSpPr txBox="1"/>
          <p:nvPr/>
        </p:nvSpPr>
        <p:spPr>
          <a:xfrm>
            <a:off x="4305998" y="1016485"/>
            <a:ext cx="551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C</a:t>
            </a:r>
            <a:endParaRPr lang="pt-BR" sz="4400" b="1" dirty="0">
              <a:solidFill>
                <a:srgbClr val="FFC000"/>
              </a:solidFill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6143636" y="571480"/>
            <a:ext cx="2140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Coordenador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Liderança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1" name="Elipse 210"/>
          <p:cNvSpPr/>
          <p:nvPr/>
        </p:nvSpPr>
        <p:spPr>
          <a:xfrm>
            <a:off x="4143372" y="14270"/>
            <a:ext cx="1214446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2" name="CaixaDeTexto 211"/>
          <p:cNvSpPr txBox="1"/>
          <p:nvPr/>
        </p:nvSpPr>
        <p:spPr>
          <a:xfrm>
            <a:off x="4286248" y="287880"/>
            <a:ext cx="1143008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PASTOR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291"/>
          <p:cNvGrpSpPr/>
          <p:nvPr/>
        </p:nvGrpSpPr>
        <p:grpSpPr>
          <a:xfrm>
            <a:off x="571472" y="2014534"/>
            <a:ext cx="4000528" cy="1843094"/>
            <a:chOff x="71406" y="2014534"/>
            <a:chExt cx="9001188" cy="3700482"/>
          </a:xfrm>
        </p:grpSpPr>
        <p:sp>
          <p:nvSpPr>
            <p:cNvPr id="214" name="Elipse 213"/>
            <p:cNvSpPr/>
            <p:nvPr/>
          </p:nvSpPr>
          <p:spPr>
            <a:xfrm>
              <a:off x="7072330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215" name="Elipse 214"/>
            <p:cNvSpPr/>
            <p:nvPr/>
          </p:nvSpPr>
          <p:spPr>
            <a:xfrm>
              <a:off x="4000496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216" name="Elipse 215"/>
            <p:cNvSpPr/>
            <p:nvPr/>
          </p:nvSpPr>
          <p:spPr>
            <a:xfrm>
              <a:off x="928662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cxnSp>
          <p:nvCxnSpPr>
            <p:cNvPr id="217" name="Conector reto 216"/>
            <p:cNvCxnSpPr>
              <a:stCxn id="214" idx="4"/>
            </p:cNvCxnSpPr>
            <p:nvPr/>
          </p:nvCxnSpPr>
          <p:spPr>
            <a:xfrm rot="16200000" flipH="1">
              <a:off x="7923634" y="2684853"/>
              <a:ext cx="571504" cy="105966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8" name="Conector reto 217"/>
            <p:cNvCxnSpPr>
              <a:stCxn id="214" idx="4"/>
            </p:cNvCxnSpPr>
            <p:nvPr/>
          </p:nvCxnSpPr>
          <p:spPr>
            <a:xfrm rot="5400000">
              <a:off x="7387849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9" name="Conector reto 218"/>
            <p:cNvCxnSpPr>
              <a:stCxn id="214" idx="4"/>
            </p:cNvCxnSpPr>
            <p:nvPr/>
          </p:nvCxnSpPr>
          <p:spPr>
            <a:xfrm rot="5400000">
              <a:off x="6887783" y="2708668"/>
              <a:ext cx="571504" cy="101203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0" name="Conector reto 219"/>
            <p:cNvCxnSpPr>
              <a:stCxn id="215" idx="4"/>
            </p:cNvCxnSpPr>
            <p:nvPr/>
          </p:nvCxnSpPr>
          <p:spPr>
            <a:xfrm rot="16200000" flipH="1">
              <a:off x="4780362" y="2756291"/>
              <a:ext cx="571504" cy="91679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1" name="Conector reto 220"/>
            <p:cNvCxnSpPr>
              <a:stCxn id="215" idx="4"/>
            </p:cNvCxnSpPr>
            <p:nvPr/>
          </p:nvCxnSpPr>
          <p:spPr>
            <a:xfrm rot="5400000">
              <a:off x="4316015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2" name="Conector reto 221"/>
            <p:cNvCxnSpPr>
              <a:stCxn id="215" idx="4"/>
            </p:cNvCxnSpPr>
            <p:nvPr/>
          </p:nvCxnSpPr>
          <p:spPr>
            <a:xfrm rot="5400000">
              <a:off x="3827853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3" name="Conector reto 222"/>
            <p:cNvCxnSpPr>
              <a:stCxn id="216" idx="4"/>
            </p:cNvCxnSpPr>
            <p:nvPr/>
          </p:nvCxnSpPr>
          <p:spPr>
            <a:xfrm rot="16200000" flipH="1">
              <a:off x="1720432" y="2744387"/>
              <a:ext cx="571504" cy="9405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Conector reto 223"/>
            <p:cNvCxnSpPr>
              <a:stCxn id="216" idx="4"/>
            </p:cNvCxnSpPr>
            <p:nvPr/>
          </p:nvCxnSpPr>
          <p:spPr>
            <a:xfrm rot="5400000">
              <a:off x="1244181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5" name="Conector reto 224"/>
            <p:cNvCxnSpPr>
              <a:stCxn id="216" idx="4"/>
            </p:cNvCxnSpPr>
            <p:nvPr/>
          </p:nvCxnSpPr>
          <p:spPr>
            <a:xfrm rot="5400000">
              <a:off x="756019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6" name="Elipse 225"/>
            <p:cNvSpPr/>
            <p:nvPr/>
          </p:nvSpPr>
          <p:spPr>
            <a:xfrm>
              <a:off x="4083513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227" name="Elipse 226"/>
            <p:cNvSpPr/>
            <p:nvPr/>
          </p:nvSpPr>
          <p:spPr>
            <a:xfrm>
              <a:off x="425052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8" name="Elipse 227"/>
            <p:cNvSpPr/>
            <p:nvPr/>
          </p:nvSpPr>
          <p:spPr>
            <a:xfrm>
              <a:off x="425052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9" name="Elipse 228"/>
            <p:cNvSpPr/>
            <p:nvPr/>
          </p:nvSpPr>
          <p:spPr>
            <a:xfrm>
              <a:off x="425052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0" name="Elipse 229"/>
            <p:cNvSpPr/>
            <p:nvPr/>
          </p:nvSpPr>
          <p:spPr>
            <a:xfrm>
              <a:off x="425052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" name="Elipse 230"/>
            <p:cNvSpPr/>
            <p:nvPr/>
          </p:nvSpPr>
          <p:spPr>
            <a:xfrm>
              <a:off x="425052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2" name="Elipse 231"/>
            <p:cNvSpPr/>
            <p:nvPr/>
          </p:nvSpPr>
          <p:spPr>
            <a:xfrm>
              <a:off x="451214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3" name="Elipse 232"/>
            <p:cNvSpPr/>
            <p:nvPr/>
          </p:nvSpPr>
          <p:spPr>
            <a:xfrm>
              <a:off x="451214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1" name="Elipse 440"/>
            <p:cNvSpPr/>
            <p:nvPr/>
          </p:nvSpPr>
          <p:spPr>
            <a:xfrm>
              <a:off x="451214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2" name="Elipse 441"/>
            <p:cNvSpPr/>
            <p:nvPr/>
          </p:nvSpPr>
          <p:spPr>
            <a:xfrm>
              <a:off x="451214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3" name="Elipse 442"/>
            <p:cNvSpPr/>
            <p:nvPr/>
          </p:nvSpPr>
          <p:spPr>
            <a:xfrm>
              <a:off x="451214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44" name="Conector reto 443"/>
            <p:cNvCxnSpPr>
              <a:stCxn id="226" idx="4"/>
              <a:endCxn id="227" idx="0"/>
            </p:cNvCxnSpPr>
            <p:nvPr/>
          </p:nvCxnSpPr>
          <p:spPr>
            <a:xfrm rot="5400000">
              <a:off x="4315849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ector reto 444"/>
            <p:cNvCxnSpPr>
              <a:stCxn id="226" idx="4"/>
              <a:endCxn id="232" idx="0"/>
            </p:cNvCxnSpPr>
            <p:nvPr/>
          </p:nvCxnSpPr>
          <p:spPr>
            <a:xfrm rot="16200000" flipH="1">
              <a:off x="4446655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ector reto 445"/>
            <p:cNvCxnSpPr>
              <a:stCxn id="226" idx="4"/>
              <a:endCxn id="233" idx="0"/>
            </p:cNvCxnSpPr>
            <p:nvPr/>
          </p:nvCxnSpPr>
          <p:spPr>
            <a:xfrm rot="16200000" flipH="1">
              <a:off x="4303779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ector reto 446"/>
            <p:cNvCxnSpPr>
              <a:stCxn id="226" idx="4"/>
              <a:endCxn id="228" idx="0"/>
            </p:cNvCxnSpPr>
            <p:nvPr/>
          </p:nvCxnSpPr>
          <p:spPr>
            <a:xfrm rot="5400000">
              <a:off x="4172973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ector reto 447"/>
            <p:cNvCxnSpPr>
              <a:stCxn id="226" idx="4"/>
              <a:endCxn id="441" idx="0"/>
            </p:cNvCxnSpPr>
            <p:nvPr/>
          </p:nvCxnSpPr>
          <p:spPr>
            <a:xfrm rot="16200000" flipH="1">
              <a:off x="4160903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ector reto 448"/>
            <p:cNvCxnSpPr>
              <a:stCxn id="226" idx="4"/>
              <a:endCxn id="229" idx="0"/>
            </p:cNvCxnSpPr>
            <p:nvPr/>
          </p:nvCxnSpPr>
          <p:spPr>
            <a:xfrm rot="5400000">
              <a:off x="4030097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ector reto 449"/>
            <p:cNvCxnSpPr>
              <a:stCxn id="226" idx="4"/>
              <a:endCxn id="442" idx="0"/>
            </p:cNvCxnSpPr>
            <p:nvPr/>
          </p:nvCxnSpPr>
          <p:spPr>
            <a:xfrm rot="16200000" flipH="1">
              <a:off x="4018027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ector reto 450"/>
            <p:cNvCxnSpPr>
              <a:stCxn id="226" idx="4"/>
              <a:endCxn id="230" idx="0"/>
            </p:cNvCxnSpPr>
            <p:nvPr/>
          </p:nvCxnSpPr>
          <p:spPr>
            <a:xfrm rot="5400000">
              <a:off x="3887221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ector reto 451"/>
            <p:cNvCxnSpPr>
              <a:stCxn id="226" idx="4"/>
              <a:endCxn id="443" idx="0"/>
            </p:cNvCxnSpPr>
            <p:nvPr/>
          </p:nvCxnSpPr>
          <p:spPr>
            <a:xfrm rot="16200000" flipH="1">
              <a:off x="3875151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ector reto 452"/>
            <p:cNvCxnSpPr>
              <a:stCxn id="226" idx="4"/>
              <a:endCxn id="231" idx="0"/>
            </p:cNvCxnSpPr>
            <p:nvPr/>
          </p:nvCxnSpPr>
          <p:spPr>
            <a:xfrm rot="5400000">
              <a:off x="3744345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Elipse 453"/>
            <p:cNvSpPr/>
            <p:nvPr/>
          </p:nvSpPr>
          <p:spPr>
            <a:xfrm>
              <a:off x="5131275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455" name="Elipse 454"/>
            <p:cNvSpPr/>
            <p:nvPr/>
          </p:nvSpPr>
          <p:spPr>
            <a:xfrm>
              <a:off x="529829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6" name="Elipse 455"/>
            <p:cNvSpPr/>
            <p:nvPr/>
          </p:nvSpPr>
          <p:spPr>
            <a:xfrm>
              <a:off x="529829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7" name="Elipse 456"/>
            <p:cNvSpPr/>
            <p:nvPr/>
          </p:nvSpPr>
          <p:spPr>
            <a:xfrm>
              <a:off x="529829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8" name="Elipse 457"/>
            <p:cNvSpPr/>
            <p:nvPr/>
          </p:nvSpPr>
          <p:spPr>
            <a:xfrm>
              <a:off x="529829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9" name="Elipse 458"/>
            <p:cNvSpPr/>
            <p:nvPr/>
          </p:nvSpPr>
          <p:spPr>
            <a:xfrm>
              <a:off x="529829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0" name="Elipse 459"/>
            <p:cNvSpPr/>
            <p:nvPr/>
          </p:nvSpPr>
          <p:spPr>
            <a:xfrm>
              <a:off x="5559903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1" name="Elipse 460"/>
            <p:cNvSpPr/>
            <p:nvPr/>
          </p:nvSpPr>
          <p:spPr>
            <a:xfrm>
              <a:off x="5559903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2" name="Elipse 461"/>
            <p:cNvSpPr/>
            <p:nvPr/>
          </p:nvSpPr>
          <p:spPr>
            <a:xfrm>
              <a:off x="5559903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3" name="Elipse 462"/>
            <p:cNvSpPr/>
            <p:nvPr/>
          </p:nvSpPr>
          <p:spPr>
            <a:xfrm>
              <a:off x="5559903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4" name="Elipse 463"/>
            <p:cNvSpPr/>
            <p:nvPr/>
          </p:nvSpPr>
          <p:spPr>
            <a:xfrm>
              <a:off x="5559903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65" name="Conector reto 464"/>
            <p:cNvCxnSpPr>
              <a:stCxn id="454" idx="4"/>
              <a:endCxn id="455" idx="0"/>
            </p:cNvCxnSpPr>
            <p:nvPr/>
          </p:nvCxnSpPr>
          <p:spPr>
            <a:xfrm rot="5400000">
              <a:off x="5363611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ector reto 465"/>
            <p:cNvCxnSpPr>
              <a:stCxn id="454" idx="4"/>
              <a:endCxn id="460" idx="0"/>
            </p:cNvCxnSpPr>
            <p:nvPr/>
          </p:nvCxnSpPr>
          <p:spPr>
            <a:xfrm rot="16200000" flipH="1">
              <a:off x="5494417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ector reto 466"/>
            <p:cNvCxnSpPr>
              <a:stCxn id="454" idx="4"/>
              <a:endCxn id="461" idx="0"/>
            </p:cNvCxnSpPr>
            <p:nvPr/>
          </p:nvCxnSpPr>
          <p:spPr>
            <a:xfrm rot="16200000" flipH="1">
              <a:off x="5351541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ector reto 467"/>
            <p:cNvCxnSpPr>
              <a:stCxn id="454" idx="4"/>
              <a:endCxn id="456" idx="0"/>
            </p:cNvCxnSpPr>
            <p:nvPr/>
          </p:nvCxnSpPr>
          <p:spPr>
            <a:xfrm rot="5400000">
              <a:off x="5220735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ector reto 468"/>
            <p:cNvCxnSpPr>
              <a:stCxn id="454" idx="4"/>
              <a:endCxn id="462" idx="0"/>
            </p:cNvCxnSpPr>
            <p:nvPr/>
          </p:nvCxnSpPr>
          <p:spPr>
            <a:xfrm rot="16200000" flipH="1">
              <a:off x="5208665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ector reto 469"/>
            <p:cNvCxnSpPr>
              <a:stCxn id="454" idx="4"/>
              <a:endCxn id="457" idx="0"/>
            </p:cNvCxnSpPr>
            <p:nvPr/>
          </p:nvCxnSpPr>
          <p:spPr>
            <a:xfrm rot="5400000">
              <a:off x="5077859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ector reto 470"/>
            <p:cNvCxnSpPr>
              <a:stCxn id="454" idx="4"/>
              <a:endCxn id="463" idx="0"/>
            </p:cNvCxnSpPr>
            <p:nvPr/>
          </p:nvCxnSpPr>
          <p:spPr>
            <a:xfrm rot="16200000" flipH="1">
              <a:off x="5065789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Conector reto 471"/>
            <p:cNvCxnSpPr>
              <a:stCxn id="454" idx="4"/>
              <a:endCxn id="458" idx="0"/>
            </p:cNvCxnSpPr>
            <p:nvPr/>
          </p:nvCxnSpPr>
          <p:spPr>
            <a:xfrm rot="5400000">
              <a:off x="4934983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ector reto 472"/>
            <p:cNvCxnSpPr>
              <a:stCxn id="454" idx="4"/>
              <a:endCxn id="464" idx="0"/>
            </p:cNvCxnSpPr>
            <p:nvPr/>
          </p:nvCxnSpPr>
          <p:spPr>
            <a:xfrm rot="16200000" flipH="1">
              <a:off x="4922913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ector reto 473"/>
            <p:cNvCxnSpPr>
              <a:stCxn id="454" idx="4"/>
              <a:endCxn id="459" idx="0"/>
            </p:cNvCxnSpPr>
            <p:nvPr/>
          </p:nvCxnSpPr>
          <p:spPr>
            <a:xfrm rot="5400000">
              <a:off x="4792107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Elipse 474"/>
            <p:cNvSpPr/>
            <p:nvPr/>
          </p:nvSpPr>
          <p:spPr>
            <a:xfrm>
              <a:off x="633414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476" name="Elipse 475"/>
            <p:cNvSpPr/>
            <p:nvPr/>
          </p:nvSpPr>
          <p:spPr>
            <a:xfrm>
              <a:off x="650115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7" name="Elipse 476"/>
            <p:cNvSpPr/>
            <p:nvPr/>
          </p:nvSpPr>
          <p:spPr>
            <a:xfrm>
              <a:off x="650115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8" name="Elipse 477"/>
            <p:cNvSpPr/>
            <p:nvPr/>
          </p:nvSpPr>
          <p:spPr>
            <a:xfrm>
              <a:off x="650115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9" name="Elipse 478"/>
            <p:cNvSpPr/>
            <p:nvPr/>
          </p:nvSpPr>
          <p:spPr>
            <a:xfrm>
              <a:off x="650115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0" name="Elipse 479"/>
            <p:cNvSpPr/>
            <p:nvPr/>
          </p:nvSpPr>
          <p:spPr>
            <a:xfrm>
              <a:off x="650115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1" name="Elipse 480"/>
            <p:cNvSpPr/>
            <p:nvPr/>
          </p:nvSpPr>
          <p:spPr>
            <a:xfrm>
              <a:off x="676277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2" name="Elipse 481"/>
            <p:cNvSpPr/>
            <p:nvPr/>
          </p:nvSpPr>
          <p:spPr>
            <a:xfrm>
              <a:off x="676277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3" name="Elipse 482"/>
            <p:cNvSpPr/>
            <p:nvPr/>
          </p:nvSpPr>
          <p:spPr>
            <a:xfrm>
              <a:off x="676277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4" name="Elipse 483"/>
            <p:cNvSpPr/>
            <p:nvPr/>
          </p:nvSpPr>
          <p:spPr>
            <a:xfrm>
              <a:off x="676277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5" name="Elipse 484"/>
            <p:cNvSpPr/>
            <p:nvPr/>
          </p:nvSpPr>
          <p:spPr>
            <a:xfrm>
              <a:off x="676277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86" name="Conector reto 485"/>
            <p:cNvCxnSpPr>
              <a:stCxn id="475" idx="4"/>
              <a:endCxn id="476" idx="0"/>
            </p:cNvCxnSpPr>
            <p:nvPr/>
          </p:nvCxnSpPr>
          <p:spPr>
            <a:xfrm rot="5400000">
              <a:off x="656647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ector reto 486"/>
            <p:cNvCxnSpPr>
              <a:stCxn id="475" idx="4"/>
              <a:endCxn id="481" idx="0"/>
            </p:cNvCxnSpPr>
            <p:nvPr/>
          </p:nvCxnSpPr>
          <p:spPr>
            <a:xfrm rot="16200000" flipH="1">
              <a:off x="669728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ector reto 487"/>
            <p:cNvCxnSpPr>
              <a:stCxn id="475" idx="4"/>
              <a:endCxn id="482" idx="0"/>
            </p:cNvCxnSpPr>
            <p:nvPr/>
          </p:nvCxnSpPr>
          <p:spPr>
            <a:xfrm rot="16200000" flipH="1">
              <a:off x="655440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ector reto 488"/>
            <p:cNvCxnSpPr>
              <a:stCxn id="475" idx="4"/>
              <a:endCxn id="477" idx="0"/>
            </p:cNvCxnSpPr>
            <p:nvPr/>
          </p:nvCxnSpPr>
          <p:spPr>
            <a:xfrm rot="5400000">
              <a:off x="642360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ector reto 489"/>
            <p:cNvCxnSpPr>
              <a:stCxn id="475" idx="4"/>
              <a:endCxn id="483" idx="0"/>
            </p:cNvCxnSpPr>
            <p:nvPr/>
          </p:nvCxnSpPr>
          <p:spPr>
            <a:xfrm rot="16200000" flipH="1">
              <a:off x="641153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ector reto 490"/>
            <p:cNvCxnSpPr>
              <a:stCxn id="475" idx="4"/>
              <a:endCxn id="478" idx="0"/>
            </p:cNvCxnSpPr>
            <p:nvPr/>
          </p:nvCxnSpPr>
          <p:spPr>
            <a:xfrm rot="5400000">
              <a:off x="628072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ector reto 491"/>
            <p:cNvCxnSpPr>
              <a:stCxn id="475" idx="4"/>
              <a:endCxn id="484" idx="0"/>
            </p:cNvCxnSpPr>
            <p:nvPr/>
          </p:nvCxnSpPr>
          <p:spPr>
            <a:xfrm rot="16200000" flipH="1">
              <a:off x="626865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ector reto 492"/>
            <p:cNvCxnSpPr>
              <a:stCxn id="475" idx="4"/>
              <a:endCxn id="479" idx="0"/>
            </p:cNvCxnSpPr>
            <p:nvPr/>
          </p:nvCxnSpPr>
          <p:spPr>
            <a:xfrm rot="5400000">
              <a:off x="613785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ector reto 493"/>
            <p:cNvCxnSpPr>
              <a:stCxn id="475" idx="4"/>
              <a:endCxn id="485" idx="0"/>
            </p:cNvCxnSpPr>
            <p:nvPr/>
          </p:nvCxnSpPr>
          <p:spPr>
            <a:xfrm rot="16200000" flipH="1">
              <a:off x="612578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ector reto 494"/>
            <p:cNvCxnSpPr>
              <a:stCxn id="475" idx="4"/>
              <a:endCxn id="480" idx="0"/>
            </p:cNvCxnSpPr>
            <p:nvPr/>
          </p:nvCxnSpPr>
          <p:spPr>
            <a:xfrm rot="5400000">
              <a:off x="599497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ipse 495"/>
            <p:cNvSpPr/>
            <p:nvPr/>
          </p:nvSpPr>
          <p:spPr>
            <a:xfrm>
              <a:off x="826296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497" name="Elipse 496"/>
            <p:cNvSpPr/>
            <p:nvPr/>
          </p:nvSpPr>
          <p:spPr>
            <a:xfrm>
              <a:off x="842998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8" name="Elipse 497"/>
            <p:cNvSpPr/>
            <p:nvPr/>
          </p:nvSpPr>
          <p:spPr>
            <a:xfrm>
              <a:off x="842998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9" name="Elipse 498"/>
            <p:cNvSpPr/>
            <p:nvPr/>
          </p:nvSpPr>
          <p:spPr>
            <a:xfrm>
              <a:off x="842998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0" name="Elipse 499"/>
            <p:cNvSpPr/>
            <p:nvPr/>
          </p:nvSpPr>
          <p:spPr>
            <a:xfrm>
              <a:off x="842998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1" name="Elipse 500"/>
            <p:cNvSpPr/>
            <p:nvPr/>
          </p:nvSpPr>
          <p:spPr>
            <a:xfrm>
              <a:off x="842998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2" name="Elipse 501"/>
            <p:cNvSpPr/>
            <p:nvPr/>
          </p:nvSpPr>
          <p:spPr>
            <a:xfrm>
              <a:off x="869159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3" name="Elipse 502"/>
            <p:cNvSpPr/>
            <p:nvPr/>
          </p:nvSpPr>
          <p:spPr>
            <a:xfrm>
              <a:off x="869159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4" name="Elipse 503"/>
            <p:cNvSpPr/>
            <p:nvPr/>
          </p:nvSpPr>
          <p:spPr>
            <a:xfrm>
              <a:off x="869159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5" name="Elipse 504"/>
            <p:cNvSpPr/>
            <p:nvPr/>
          </p:nvSpPr>
          <p:spPr>
            <a:xfrm>
              <a:off x="869159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6" name="Elipse 505"/>
            <p:cNvSpPr/>
            <p:nvPr/>
          </p:nvSpPr>
          <p:spPr>
            <a:xfrm>
              <a:off x="869159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7" name="Conector reto 506"/>
            <p:cNvCxnSpPr>
              <a:stCxn id="496" idx="4"/>
              <a:endCxn id="497" idx="0"/>
            </p:cNvCxnSpPr>
            <p:nvPr/>
          </p:nvCxnSpPr>
          <p:spPr>
            <a:xfrm rot="5400000">
              <a:off x="849530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ector reto 507"/>
            <p:cNvCxnSpPr>
              <a:stCxn id="496" idx="4"/>
              <a:endCxn id="502" idx="0"/>
            </p:cNvCxnSpPr>
            <p:nvPr/>
          </p:nvCxnSpPr>
          <p:spPr>
            <a:xfrm rot="16200000" flipH="1">
              <a:off x="862611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ector reto 508"/>
            <p:cNvCxnSpPr>
              <a:stCxn id="496" idx="4"/>
              <a:endCxn id="503" idx="0"/>
            </p:cNvCxnSpPr>
            <p:nvPr/>
          </p:nvCxnSpPr>
          <p:spPr>
            <a:xfrm rot="16200000" flipH="1">
              <a:off x="848323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ector reto 509"/>
            <p:cNvCxnSpPr>
              <a:stCxn id="496" idx="4"/>
              <a:endCxn id="498" idx="0"/>
            </p:cNvCxnSpPr>
            <p:nvPr/>
          </p:nvCxnSpPr>
          <p:spPr>
            <a:xfrm rot="5400000">
              <a:off x="835242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ector reto 510"/>
            <p:cNvCxnSpPr>
              <a:stCxn id="496" idx="4"/>
              <a:endCxn id="504" idx="0"/>
            </p:cNvCxnSpPr>
            <p:nvPr/>
          </p:nvCxnSpPr>
          <p:spPr>
            <a:xfrm rot="16200000" flipH="1">
              <a:off x="834035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ector reto 511"/>
            <p:cNvCxnSpPr>
              <a:stCxn id="496" idx="4"/>
              <a:endCxn id="499" idx="0"/>
            </p:cNvCxnSpPr>
            <p:nvPr/>
          </p:nvCxnSpPr>
          <p:spPr>
            <a:xfrm rot="5400000">
              <a:off x="820955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ector reto 512"/>
            <p:cNvCxnSpPr>
              <a:stCxn id="496" idx="4"/>
              <a:endCxn id="505" idx="0"/>
            </p:cNvCxnSpPr>
            <p:nvPr/>
          </p:nvCxnSpPr>
          <p:spPr>
            <a:xfrm rot="16200000" flipH="1">
              <a:off x="819748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ector reto 513"/>
            <p:cNvCxnSpPr>
              <a:stCxn id="496" idx="4"/>
              <a:endCxn id="500" idx="0"/>
            </p:cNvCxnSpPr>
            <p:nvPr/>
          </p:nvCxnSpPr>
          <p:spPr>
            <a:xfrm rot="5400000">
              <a:off x="806667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ector reto 514"/>
            <p:cNvCxnSpPr>
              <a:stCxn id="496" idx="4"/>
              <a:endCxn id="506" idx="0"/>
            </p:cNvCxnSpPr>
            <p:nvPr/>
          </p:nvCxnSpPr>
          <p:spPr>
            <a:xfrm rot="16200000" flipH="1">
              <a:off x="805460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ector reto 515"/>
            <p:cNvCxnSpPr>
              <a:stCxn id="496" idx="4"/>
              <a:endCxn id="501" idx="0"/>
            </p:cNvCxnSpPr>
            <p:nvPr/>
          </p:nvCxnSpPr>
          <p:spPr>
            <a:xfrm rot="5400000">
              <a:off x="792380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Elipse 516"/>
            <p:cNvSpPr/>
            <p:nvPr/>
          </p:nvSpPr>
          <p:spPr>
            <a:xfrm>
              <a:off x="726283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518" name="Elipse 517"/>
            <p:cNvSpPr/>
            <p:nvPr/>
          </p:nvSpPr>
          <p:spPr>
            <a:xfrm>
              <a:off x="742985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9" name="Elipse 518"/>
            <p:cNvSpPr/>
            <p:nvPr/>
          </p:nvSpPr>
          <p:spPr>
            <a:xfrm>
              <a:off x="742985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0" name="Elipse 519"/>
            <p:cNvSpPr/>
            <p:nvPr/>
          </p:nvSpPr>
          <p:spPr>
            <a:xfrm>
              <a:off x="742985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1" name="Elipse 520"/>
            <p:cNvSpPr/>
            <p:nvPr/>
          </p:nvSpPr>
          <p:spPr>
            <a:xfrm>
              <a:off x="742985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2" name="Elipse 521"/>
            <p:cNvSpPr/>
            <p:nvPr/>
          </p:nvSpPr>
          <p:spPr>
            <a:xfrm>
              <a:off x="742985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3" name="Elipse 522"/>
            <p:cNvSpPr/>
            <p:nvPr/>
          </p:nvSpPr>
          <p:spPr>
            <a:xfrm>
              <a:off x="769146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4" name="Elipse 523"/>
            <p:cNvSpPr/>
            <p:nvPr/>
          </p:nvSpPr>
          <p:spPr>
            <a:xfrm>
              <a:off x="769146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5" name="Elipse 524"/>
            <p:cNvSpPr/>
            <p:nvPr/>
          </p:nvSpPr>
          <p:spPr>
            <a:xfrm>
              <a:off x="769146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6" name="Elipse 525"/>
            <p:cNvSpPr/>
            <p:nvPr/>
          </p:nvSpPr>
          <p:spPr>
            <a:xfrm>
              <a:off x="769146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7" name="Elipse 526"/>
            <p:cNvSpPr/>
            <p:nvPr/>
          </p:nvSpPr>
          <p:spPr>
            <a:xfrm>
              <a:off x="769146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28" name="Conector reto 527"/>
            <p:cNvCxnSpPr>
              <a:stCxn id="517" idx="4"/>
              <a:endCxn id="518" idx="0"/>
            </p:cNvCxnSpPr>
            <p:nvPr/>
          </p:nvCxnSpPr>
          <p:spPr>
            <a:xfrm rot="5400000">
              <a:off x="749517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ector reto 528"/>
            <p:cNvCxnSpPr>
              <a:stCxn id="517" idx="4"/>
              <a:endCxn id="523" idx="0"/>
            </p:cNvCxnSpPr>
            <p:nvPr/>
          </p:nvCxnSpPr>
          <p:spPr>
            <a:xfrm rot="16200000" flipH="1">
              <a:off x="762597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ector reto 529"/>
            <p:cNvCxnSpPr>
              <a:stCxn id="517" idx="4"/>
              <a:endCxn id="524" idx="0"/>
            </p:cNvCxnSpPr>
            <p:nvPr/>
          </p:nvCxnSpPr>
          <p:spPr>
            <a:xfrm rot="16200000" flipH="1">
              <a:off x="748310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onector reto 530"/>
            <p:cNvCxnSpPr>
              <a:stCxn id="517" idx="4"/>
              <a:endCxn id="519" idx="0"/>
            </p:cNvCxnSpPr>
            <p:nvPr/>
          </p:nvCxnSpPr>
          <p:spPr>
            <a:xfrm rot="5400000">
              <a:off x="735229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Conector reto 531"/>
            <p:cNvCxnSpPr>
              <a:stCxn id="517" idx="4"/>
              <a:endCxn id="525" idx="0"/>
            </p:cNvCxnSpPr>
            <p:nvPr/>
          </p:nvCxnSpPr>
          <p:spPr>
            <a:xfrm rot="16200000" flipH="1">
              <a:off x="734022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Conector reto 532"/>
            <p:cNvCxnSpPr>
              <a:stCxn id="517" idx="4"/>
              <a:endCxn id="520" idx="0"/>
            </p:cNvCxnSpPr>
            <p:nvPr/>
          </p:nvCxnSpPr>
          <p:spPr>
            <a:xfrm rot="5400000">
              <a:off x="720942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ector reto 533"/>
            <p:cNvCxnSpPr>
              <a:stCxn id="517" idx="4"/>
              <a:endCxn id="526" idx="0"/>
            </p:cNvCxnSpPr>
            <p:nvPr/>
          </p:nvCxnSpPr>
          <p:spPr>
            <a:xfrm rot="16200000" flipH="1">
              <a:off x="719735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ector reto 534"/>
            <p:cNvCxnSpPr>
              <a:stCxn id="517" idx="4"/>
              <a:endCxn id="521" idx="0"/>
            </p:cNvCxnSpPr>
            <p:nvPr/>
          </p:nvCxnSpPr>
          <p:spPr>
            <a:xfrm rot="5400000">
              <a:off x="7066544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ector reto 535"/>
            <p:cNvCxnSpPr>
              <a:stCxn id="517" idx="4"/>
              <a:endCxn id="527" idx="0"/>
            </p:cNvCxnSpPr>
            <p:nvPr/>
          </p:nvCxnSpPr>
          <p:spPr>
            <a:xfrm rot="16200000" flipH="1">
              <a:off x="7054474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ector reto 536"/>
            <p:cNvCxnSpPr>
              <a:stCxn id="517" idx="4"/>
              <a:endCxn id="522" idx="0"/>
            </p:cNvCxnSpPr>
            <p:nvPr/>
          </p:nvCxnSpPr>
          <p:spPr>
            <a:xfrm rot="5400000">
              <a:off x="6923668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ipse 537"/>
            <p:cNvSpPr/>
            <p:nvPr/>
          </p:nvSpPr>
          <p:spPr>
            <a:xfrm>
              <a:off x="7140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539" name="Elipse 538"/>
            <p:cNvSpPr/>
            <p:nvPr/>
          </p:nvSpPr>
          <p:spPr>
            <a:xfrm>
              <a:off x="23842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0" name="Elipse 539"/>
            <p:cNvSpPr/>
            <p:nvPr/>
          </p:nvSpPr>
          <p:spPr>
            <a:xfrm>
              <a:off x="23842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1" name="Elipse 540"/>
            <p:cNvSpPr/>
            <p:nvPr/>
          </p:nvSpPr>
          <p:spPr>
            <a:xfrm>
              <a:off x="23842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2" name="Elipse 541"/>
            <p:cNvSpPr/>
            <p:nvPr/>
          </p:nvSpPr>
          <p:spPr>
            <a:xfrm>
              <a:off x="23842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3" name="Elipse 542"/>
            <p:cNvSpPr/>
            <p:nvPr/>
          </p:nvSpPr>
          <p:spPr>
            <a:xfrm>
              <a:off x="23842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4" name="Elipse 543"/>
            <p:cNvSpPr/>
            <p:nvPr/>
          </p:nvSpPr>
          <p:spPr>
            <a:xfrm>
              <a:off x="50003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5" name="Elipse 544"/>
            <p:cNvSpPr/>
            <p:nvPr/>
          </p:nvSpPr>
          <p:spPr>
            <a:xfrm>
              <a:off x="50003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6" name="Elipse 545"/>
            <p:cNvSpPr/>
            <p:nvPr/>
          </p:nvSpPr>
          <p:spPr>
            <a:xfrm>
              <a:off x="50003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7" name="Elipse 546"/>
            <p:cNvSpPr/>
            <p:nvPr/>
          </p:nvSpPr>
          <p:spPr>
            <a:xfrm>
              <a:off x="50003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8" name="Elipse 547"/>
            <p:cNvSpPr/>
            <p:nvPr/>
          </p:nvSpPr>
          <p:spPr>
            <a:xfrm>
              <a:off x="50003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49" name="Conector reto 548"/>
            <p:cNvCxnSpPr>
              <a:stCxn id="538" idx="4"/>
              <a:endCxn id="539" idx="0"/>
            </p:cNvCxnSpPr>
            <p:nvPr/>
          </p:nvCxnSpPr>
          <p:spPr>
            <a:xfrm rot="5400000">
              <a:off x="30374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Conector reto 549"/>
            <p:cNvCxnSpPr>
              <a:stCxn id="538" idx="4"/>
              <a:endCxn id="544" idx="0"/>
            </p:cNvCxnSpPr>
            <p:nvPr/>
          </p:nvCxnSpPr>
          <p:spPr>
            <a:xfrm rot="16200000" flipH="1">
              <a:off x="43454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Conector reto 550"/>
            <p:cNvCxnSpPr>
              <a:stCxn id="538" idx="4"/>
              <a:endCxn id="545" idx="0"/>
            </p:cNvCxnSpPr>
            <p:nvPr/>
          </p:nvCxnSpPr>
          <p:spPr>
            <a:xfrm rot="16200000" flipH="1">
              <a:off x="29167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ector reto 551"/>
            <p:cNvCxnSpPr>
              <a:stCxn id="538" idx="4"/>
              <a:endCxn id="540" idx="0"/>
            </p:cNvCxnSpPr>
            <p:nvPr/>
          </p:nvCxnSpPr>
          <p:spPr>
            <a:xfrm rot="5400000">
              <a:off x="16086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ector reto 552"/>
            <p:cNvCxnSpPr>
              <a:stCxn id="538" idx="4"/>
              <a:endCxn id="546" idx="0"/>
            </p:cNvCxnSpPr>
            <p:nvPr/>
          </p:nvCxnSpPr>
          <p:spPr>
            <a:xfrm rot="16200000" flipH="1">
              <a:off x="14879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ector reto 553"/>
            <p:cNvCxnSpPr>
              <a:stCxn id="538" idx="4"/>
              <a:endCxn id="541" idx="0"/>
            </p:cNvCxnSpPr>
            <p:nvPr/>
          </p:nvCxnSpPr>
          <p:spPr>
            <a:xfrm rot="5400000">
              <a:off x="1799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ector reto 554"/>
            <p:cNvCxnSpPr>
              <a:stCxn id="538" idx="4"/>
              <a:endCxn id="547" idx="0"/>
            </p:cNvCxnSpPr>
            <p:nvPr/>
          </p:nvCxnSpPr>
          <p:spPr>
            <a:xfrm rot="16200000" flipH="1">
              <a:off x="592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Conector reto 555"/>
            <p:cNvCxnSpPr>
              <a:stCxn id="538" idx="4"/>
              <a:endCxn id="542" idx="0"/>
            </p:cNvCxnSpPr>
            <p:nvPr/>
          </p:nvCxnSpPr>
          <p:spPr>
            <a:xfrm rot="5400000">
              <a:off x="-12488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Conector reto 556"/>
            <p:cNvCxnSpPr>
              <a:stCxn id="538" idx="4"/>
              <a:endCxn id="548" idx="0"/>
            </p:cNvCxnSpPr>
            <p:nvPr/>
          </p:nvCxnSpPr>
          <p:spPr>
            <a:xfrm rot="16200000" flipH="1">
              <a:off x="-13695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ector reto 557"/>
            <p:cNvCxnSpPr>
              <a:stCxn id="538" idx="4"/>
              <a:endCxn id="543" idx="0"/>
            </p:cNvCxnSpPr>
            <p:nvPr/>
          </p:nvCxnSpPr>
          <p:spPr>
            <a:xfrm rot="5400000">
              <a:off x="-267762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Elipse 558"/>
            <p:cNvSpPr/>
            <p:nvPr/>
          </p:nvSpPr>
          <p:spPr>
            <a:xfrm>
              <a:off x="107153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560" name="Elipse 559"/>
            <p:cNvSpPr/>
            <p:nvPr/>
          </p:nvSpPr>
          <p:spPr>
            <a:xfrm>
              <a:off x="123855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1" name="Elipse 560"/>
            <p:cNvSpPr/>
            <p:nvPr/>
          </p:nvSpPr>
          <p:spPr>
            <a:xfrm>
              <a:off x="123855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2" name="Elipse 561"/>
            <p:cNvSpPr/>
            <p:nvPr/>
          </p:nvSpPr>
          <p:spPr>
            <a:xfrm>
              <a:off x="123855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3" name="Elipse 562"/>
            <p:cNvSpPr/>
            <p:nvPr/>
          </p:nvSpPr>
          <p:spPr>
            <a:xfrm>
              <a:off x="123855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4" name="Elipse 563"/>
            <p:cNvSpPr/>
            <p:nvPr/>
          </p:nvSpPr>
          <p:spPr>
            <a:xfrm>
              <a:off x="123855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5" name="Elipse 564"/>
            <p:cNvSpPr/>
            <p:nvPr/>
          </p:nvSpPr>
          <p:spPr>
            <a:xfrm>
              <a:off x="150016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6" name="Elipse 565"/>
            <p:cNvSpPr/>
            <p:nvPr/>
          </p:nvSpPr>
          <p:spPr>
            <a:xfrm>
              <a:off x="150016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7" name="Elipse 566"/>
            <p:cNvSpPr/>
            <p:nvPr/>
          </p:nvSpPr>
          <p:spPr>
            <a:xfrm>
              <a:off x="150016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8" name="Elipse 567"/>
            <p:cNvSpPr/>
            <p:nvPr/>
          </p:nvSpPr>
          <p:spPr>
            <a:xfrm>
              <a:off x="150016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9" name="Elipse 568"/>
            <p:cNvSpPr/>
            <p:nvPr/>
          </p:nvSpPr>
          <p:spPr>
            <a:xfrm>
              <a:off x="150016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70" name="Conector reto 569"/>
            <p:cNvCxnSpPr>
              <a:stCxn id="559" idx="4"/>
              <a:endCxn id="560" idx="0"/>
            </p:cNvCxnSpPr>
            <p:nvPr/>
          </p:nvCxnSpPr>
          <p:spPr>
            <a:xfrm rot="5400000">
              <a:off x="130387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ector reto 570"/>
            <p:cNvCxnSpPr>
              <a:stCxn id="559" idx="4"/>
              <a:endCxn id="565" idx="0"/>
            </p:cNvCxnSpPr>
            <p:nvPr/>
          </p:nvCxnSpPr>
          <p:spPr>
            <a:xfrm rot="16200000" flipH="1">
              <a:off x="143468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ector reto 571"/>
            <p:cNvCxnSpPr>
              <a:stCxn id="559" idx="4"/>
              <a:endCxn id="566" idx="0"/>
            </p:cNvCxnSpPr>
            <p:nvPr/>
          </p:nvCxnSpPr>
          <p:spPr>
            <a:xfrm rot="16200000" flipH="1">
              <a:off x="129180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ector reto 572"/>
            <p:cNvCxnSpPr>
              <a:stCxn id="559" idx="4"/>
              <a:endCxn id="561" idx="0"/>
            </p:cNvCxnSpPr>
            <p:nvPr/>
          </p:nvCxnSpPr>
          <p:spPr>
            <a:xfrm rot="5400000">
              <a:off x="116099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ector reto 573"/>
            <p:cNvCxnSpPr>
              <a:stCxn id="559" idx="4"/>
              <a:endCxn id="567" idx="0"/>
            </p:cNvCxnSpPr>
            <p:nvPr/>
          </p:nvCxnSpPr>
          <p:spPr>
            <a:xfrm rot="16200000" flipH="1">
              <a:off x="114892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ector reto 574"/>
            <p:cNvCxnSpPr>
              <a:stCxn id="559" idx="4"/>
              <a:endCxn id="562" idx="0"/>
            </p:cNvCxnSpPr>
            <p:nvPr/>
          </p:nvCxnSpPr>
          <p:spPr>
            <a:xfrm rot="5400000">
              <a:off x="101812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ector reto 575"/>
            <p:cNvCxnSpPr>
              <a:stCxn id="559" idx="4"/>
              <a:endCxn id="568" idx="0"/>
            </p:cNvCxnSpPr>
            <p:nvPr/>
          </p:nvCxnSpPr>
          <p:spPr>
            <a:xfrm rot="16200000" flipH="1">
              <a:off x="100605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ector reto 576"/>
            <p:cNvCxnSpPr>
              <a:stCxn id="559" idx="4"/>
              <a:endCxn id="563" idx="0"/>
            </p:cNvCxnSpPr>
            <p:nvPr/>
          </p:nvCxnSpPr>
          <p:spPr>
            <a:xfrm rot="5400000">
              <a:off x="87524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ector reto 577"/>
            <p:cNvCxnSpPr>
              <a:stCxn id="559" idx="4"/>
              <a:endCxn id="569" idx="0"/>
            </p:cNvCxnSpPr>
            <p:nvPr/>
          </p:nvCxnSpPr>
          <p:spPr>
            <a:xfrm rot="16200000" flipH="1">
              <a:off x="86317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Conector reto 578"/>
            <p:cNvCxnSpPr>
              <a:stCxn id="559" idx="4"/>
              <a:endCxn id="564" idx="0"/>
            </p:cNvCxnSpPr>
            <p:nvPr/>
          </p:nvCxnSpPr>
          <p:spPr>
            <a:xfrm rot="5400000">
              <a:off x="73237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0" name="Elipse 579"/>
            <p:cNvSpPr/>
            <p:nvPr/>
          </p:nvSpPr>
          <p:spPr>
            <a:xfrm>
              <a:off x="3083381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581" name="Elipse 580"/>
            <p:cNvSpPr/>
            <p:nvPr/>
          </p:nvSpPr>
          <p:spPr>
            <a:xfrm>
              <a:off x="3250397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2" name="Elipse 581"/>
            <p:cNvSpPr/>
            <p:nvPr/>
          </p:nvSpPr>
          <p:spPr>
            <a:xfrm>
              <a:off x="3250397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3" name="Elipse 582"/>
            <p:cNvSpPr/>
            <p:nvPr/>
          </p:nvSpPr>
          <p:spPr>
            <a:xfrm>
              <a:off x="3250397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4" name="Elipse 583"/>
            <p:cNvSpPr/>
            <p:nvPr/>
          </p:nvSpPr>
          <p:spPr>
            <a:xfrm>
              <a:off x="3250397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5" name="Elipse 584"/>
            <p:cNvSpPr/>
            <p:nvPr/>
          </p:nvSpPr>
          <p:spPr>
            <a:xfrm>
              <a:off x="3250397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6" name="Elipse 585"/>
            <p:cNvSpPr/>
            <p:nvPr/>
          </p:nvSpPr>
          <p:spPr>
            <a:xfrm>
              <a:off x="351200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7" name="Elipse 586"/>
            <p:cNvSpPr/>
            <p:nvPr/>
          </p:nvSpPr>
          <p:spPr>
            <a:xfrm>
              <a:off x="351200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8" name="Elipse 587"/>
            <p:cNvSpPr/>
            <p:nvPr/>
          </p:nvSpPr>
          <p:spPr>
            <a:xfrm>
              <a:off x="351200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9" name="Elipse 588"/>
            <p:cNvSpPr/>
            <p:nvPr/>
          </p:nvSpPr>
          <p:spPr>
            <a:xfrm>
              <a:off x="351200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0" name="Elipse 589"/>
            <p:cNvSpPr/>
            <p:nvPr/>
          </p:nvSpPr>
          <p:spPr>
            <a:xfrm>
              <a:off x="351200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91" name="Conector reto 590"/>
            <p:cNvCxnSpPr>
              <a:stCxn id="580" idx="4"/>
              <a:endCxn id="581" idx="0"/>
            </p:cNvCxnSpPr>
            <p:nvPr/>
          </p:nvCxnSpPr>
          <p:spPr>
            <a:xfrm rot="5400000">
              <a:off x="3315717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ector reto 591"/>
            <p:cNvCxnSpPr>
              <a:stCxn id="580" idx="4"/>
              <a:endCxn id="586" idx="0"/>
            </p:cNvCxnSpPr>
            <p:nvPr/>
          </p:nvCxnSpPr>
          <p:spPr>
            <a:xfrm rot="16200000" flipH="1">
              <a:off x="3446523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ector reto 592"/>
            <p:cNvCxnSpPr>
              <a:stCxn id="580" idx="4"/>
              <a:endCxn id="587" idx="0"/>
            </p:cNvCxnSpPr>
            <p:nvPr/>
          </p:nvCxnSpPr>
          <p:spPr>
            <a:xfrm rot="16200000" flipH="1">
              <a:off x="3303647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ector reto 593"/>
            <p:cNvCxnSpPr>
              <a:stCxn id="580" idx="4"/>
              <a:endCxn id="582" idx="0"/>
            </p:cNvCxnSpPr>
            <p:nvPr/>
          </p:nvCxnSpPr>
          <p:spPr>
            <a:xfrm rot="5400000">
              <a:off x="3172841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ector reto 594"/>
            <p:cNvCxnSpPr>
              <a:stCxn id="580" idx="4"/>
              <a:endCxn id="588" idx="0"/>
            </p:cNvCxnSpPr>
            <p:nvPr/>
          </p:nvCxnSpPr>
          <p:spPr>
            <a:xfrm rot="16200000" flipH="1">
              <a:off x="3160771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Conector reto 595"/>
            <p:cNvCxnSpPr>
              <a:stCxn id="580" idx="4"/>
              <a:endCxn id="583" idx="0"/>
            </p:cNvCxnSpPr>
            <p:nvPr/>
          </p:nvCxnSpPr>
          <p:spPr>
            <a:xfrm rot="5400000">
              <a:off x="3029965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Conector reto 596"/>
            <p:cNvCxnSpPr>
              <a:stCxn id="580" idx="4"/>
              <a:endCxn id="589" idx="0"/>
            </p:cNvCxnSpPr>
            <p:nvPr/>
          </p:nvCxnSpPr>
          <p:spPr>
            <a:xfrm rot="16200000" flipH="1">
              <a:off x="3017895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Conector reto 597"/>
            <p:cNvCxnSpPr>
              <a:stCxn id="580" idx="4"/>
              <a:endCxn id="584" idx="0"/>
            </p:cNvCxnSpPr>
            <p:nvPr/>
          </p:nvCxnSpPr>
          <p:spPr>
            <a:xfrm rot="5400000">
              <a:off x="2887089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ector reto 598"/>
            <p:cNvCxnSpPr>
              <a:stCxn id="580" idx="4"/>
              <a:endCxn id="590" idx="0"/>
            </p:cNvCxnSpPr>
            <p:nvPr/>
          </p:nvCxnSpPr>
          <p:spPr>
            <a:xfrm rot="16200000" flipH="1">
              <a:off x="2875019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ector reto 599"/>
            <p:cNvCxnSpPr>
              <a:stCxn id="580" idx="4"/>
              <a:endCxn id="585" idx="0"/>
            </p:cNvCxnSpPr>
            <p:nvPr/>
          </p:nvCxnSpPr>
          <p:spPr>
            <a:xfrm rot="5400000">
              <a:off x="2744213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ipse 600"/>
            <p:cNvSpPr/>
            <p:nvPr/>
          </p:nvSpPr>
          <p:spPr>
            <a:xfrm>
              <a:off x="204786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602" name="Elipse 601"/>
            <p:cNvSpPr/>
            <p:nvPr/>
          </p:nvSpPr>
          <p:spPr>
            <a:xfrm>
              <a:off x="221487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3" name="Elipse 602"/>
            <p:cNvSpPr/>
            <p:nvPr/>
          </p:nvSpPr>
          <p:spPr>
            <a:xfrm>
              <a:off x="221487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4" name="Elipse 603"/>
            <p:cNvSpPr/>
            <p:nvPr/>
          </p:nvSpPr>
          <p:spPr>
            <a:xfrm>
              <a:off x="221487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5" name="Elipse 604"/>
            <p:cNvSpPr/>
            <p:nvPr/>
          </p:nvSpPr>
          <p:spPr>
            <a:xfrm>
              <a:off x="221487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6" name="Elipse 605"/>
            <p:cNvSpPr/>
            <p:nvPr/>
          </p:nvSpPr>
          <p:spPr>
            <a:xfrm>
              <a:off x="221487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7" name="Elipse 606"/>
            <p:cNvSpPr/>
            <p:nvPr/>
          </p:nvSpPr>
          <p:spPr>
            <a:xfrm>
              <a:off x="247649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8" name="Elipse 607"/>
            <p:cNvSpPr/>
            <p:nvPr/>
          </p:nvSpPr>
          <p:spPr>
            <a:xfrm>
              <a:off x="247649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9" name="Elipse 608"/>
            <p:cNvSpPr/>
            <p:nvPr/>
          </p:nvSpPr>
          <p:spPr>
            <a:xfrm>
              <a:off x="247649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0" name="Elipse 609"/>
            <p:cNvSpPr/>
            <p:nvPr/>
          </p:nvSpPr>
          <p:spPr>
            <a:xfrm>
              <a:off x="247649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1" name="Elipse 610"/>
            <p:cNvSpPr/>
            <p:nvPr/>
          </p:nvSpPr>
          <p:spPr>
            <a:xfrm>
              <a:off x="247649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12" name="Conector reto 611"/>
            <p:cNvCxnSpPr>
              <a:stCxn id="601" idx="4"/>
              <a:endCxn id="602" idx="0"/>
            </p:cNvCxnSpPr>
            <p:nvPr/>
          </p:nvCxnSpPr>
          <p:spPr>
            <a:xfrm rot="5400000">
              <a:off x="228019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ector reto 612"/>
            <p:cNvCxnSpPr>
              <a:stCxn id="601" idx="4"/>
              <a:endCxn id="607" idx="0"/>
            </p:cNvCxnSpPr>
            <p:nvPr/>
          </p:nvCxnSpPr>
          <p:spPr>
            <a:xfrm rot="16200000" flipH="1">
              <a:off x="241100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ector reto 613"/>
            <p:cNvCxnSpPr>
              <a:stCxn id="601" idx="4"/>
              <a:endCxn id="608" idx="0"/>
            </p:cNvCxnSpPr>
            <p:nvPr/>
          </p:nvCxnSpPr>
          <p:spPr>
            <a:xfrm rot="16200000" flipH="1">
              <a:off x="226812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ector reto 614"/>
            <p:cNvCxnSpPr>
              <a:stCxn id="601" idx="4"/>
              <a:endCxn id="603" idx="0"/>
            </p:cNvCxnSpPr>
            <p:nvPr/>
          </p:nvCxnSpPr>
          <p:spPr>
            <a:xfrm rot="5400000">
              <a:off x="213732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Conector reto 615"/>
            <p:cNvCxnSpPr>
              <a:stCxn id="601" idx="4"/>
              <a:endCxn id="609" idx="0"/>
            </p:cNvCxnSpPr>
            <p:nvPr/>
          </p:nvCxnSpPr>
          <p:spPr>
            <a:xfrm rot="16200000" flipH="1">
              <a:off x="212525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Conector reto 616"/>
            <p:cNvCxnSpPr>
              <a:stCxn id="601" idx="4"/>
              <a:endCxn id="604" idx="0"/>
            </p:cNvCxnSpPr>
            <p:nvPr/>
          </p:nvCxnSpPr>
          <p:spPr>
            <a:xfrm rot="5400000">
              <a:off x="199444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Conector reto 617"/>
            <p:cNvCxnSpPr>
              <a:stCxn id="601" idx="4"/>
              <a:endCxn id="610" idx="0"/>
            </p:cNvCxnSpPr>
            <p:nvPr/>
          </p:nvCxnSpPr>
          <p:spPr>
            <a:xfrm rot="16200000" flipH="1">
              <a:off x="198237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Conector reto 618"/>
            <p:cNvCxnSpPr>
              <a:stCxn id="601" idx="4"/>
              <a:endCxn id="605" idx="0"/>
            </p:cNvCxnSpPr>
            <p:nvPr/>
          </p:nvCxnSpPr>
          <p:spPr>
            <a:xfrm rot="5400000">
              <a:off x="185157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Conector reto 619"/>
            <p:cNvCxnSpPr>
              <a:stCxn id="601" idx="4"/>
              <a:endCxn id="611" idx="0"/>
            </p:cNvCxnSpPr>
            <p:nvPr/>
          </p:nvCxnSpPr>
          <p:spPr>
            <a:xfrm rot="16200000" flipH="1">
              <a:off x="183950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ector reto 620"/>
            <p:cNvCxnSpPr>
              <a:stCxn id="601" idx="4"/>
              <a:endCxn id="606" idx="0"/>
            </p:cNvCxnSpPr>
            <p:nvPr/>
          </p:nvCxnSpPr>
          <p:spPr>
            <a:xfrm rot="5400000">
              <a:off x="170869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519"/>
          <p:cNvGrpSpPr/>
          <p:nvPr/>
        </p:nvGrpSpPr>
        <p:grpSpPr>
          <a:xfrm>
            <a:off x="4714876" y="2000240"/>
            <a:ext cx="4000528" cy="1843094"/>
            <a:chOff x="71406" y="2014534"/>
            <a:chExt cx="9001188" cy="3700482"/>
          </a:xfrm>
        </p:grpSpPr>
        <p:sp>
          <p:nvSpPr>
            <p:cNvPr id="623" name="Elipse 622"/>
            <p:cNvSpPr/>
            <p:nvPr/>
          </p:nvSpPr>
          <p:spPr>
            <a:xfrm>
              <a:off x="7072330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624" name="Elipse 623"/>
            <p:cNvSpPr/>
            <p:nvPr/>
          </p:nvSpPr>
          <p:spPr>
            <a:xfrm>
              <a:off x="4000496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625" name="Elipse 624"/>
            <p:cNvSpPr/>
            <p:nvPr/>
          </p:nvSpPr>
          <p:spPr>
            <a:xfrm>
              <a:off x="928662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S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626" name="Conector reto 625"/>
            <p:cNvCxnSpPr>
              <a:stCxn id="623" idx="4"/>
            </p:cNvCxnSpPr>
            <p:nvPr/>
          </p:nvCxnSpPr>
          <p:spPr>
            <a:xfrm rot="16200000" flipH="1">
              <a:off x="7923634" y="2684853"/>
              <a:ext cx="571504" cy="105966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7" name="Conector reto 626"/>
            <p:cNvCxnSpPr>
              <a:stCxn id="623" idx="4"/>
            </p:cNvCxnSpPr>
            <p:nvPr/>
          </p:nvCxnSpPr>
          <p:spPr>
            <a:xfrm rot="5400000">
              <a:off x="7387849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8" name="Conector reto 627"/>
            <p:cNvCxnSpPr>
              <a:stCxn id="623" idx="4"/>
            </p:cNvCxnSpPr>
            <p:nvPr/>
          </p:nvCxnSpPr>
          <p:spPr>
            <a:xfrm rot="5400000">
              <a:off x="6887783" y="2708668"/>
              <a:ext cx="571504" cy="101203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9" name="Conector reto 628"/>
            <p:cNvCxnSpPr>
              <a:stCxn id="624" idx="4"/>
            </p:cNvCxnSpPr>
            <p:nvPr/>
          </p:nvCxnSpPr>
          <p:spPr>
            <a:xfrm rot="16200000" flipH="1">
              <a:off x="4780362" y="2756291"/>
              <a:ext cx="571504" cy="91679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0" name="Conector reto 629"/>
            <p:cNvCxnSpPr>
              <a:stCxn id="624" idx="4"/>
            </p:cNvCxnSpPr>
            <p:nvPr/>
          </p:nvCxnSpPr>
          <p:spPr>
            <a:xfrm rot="5400000">
              <a:off x="4316015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1" name="Conector reto 630"/>
            <p:cNvCxnSpPr>
              <a:stCxn id="624" idx="4"/>
            </p:cNvCxnSpPr>
            <p:nvPr/>
          </p:nvCxnSpPr>
          <p:spPr>
            <a:xfrm rot="5400000">
              <a:off x="3827853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2" name="Conector reto 631"/>
            <p:cNvCxnSpPr>
              <a:stCxn id="625" idx="4"/>
            </p:cNvCxnSpPr>
            <p:nvPr/>
          </p:nvCxnSpPr>
          <p:spPr>
            <a:xfrm rot="16200000" flipH="1">
              <a:off x="1720432" y="2744387"/>
              <a:ext cx="571504" cy="9405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3" name="Conector reto 632"/>
            <p:cNvCxnSpPr>
              <a:stCxn id="625" idx="4"/>
            </p:cNvCxnSpPr>
            <p:nvPr/>
          </p:nvCxnSpPr>
          <p:spPr>
            <a:xfrm rot="5400000">
              <a:off x="1244181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4" name="Conector reto 633"/>
            <p:cNvCxnSpPr>
              <a:stCxn id="625" idx="4"/>
            </p:cNvCxnSpPr>
            <p:nvPr/>
          </p:nvCxnSpPr>
          <p:spPr>
            <a:xfrm rot="5400000">
              <a:off x="756019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35" name="Elipse 634"/>
            <p:cNvSpPr/>
            <p:nvPr/>
          </p:nvSpPr>
          <p:spPr>
            <a:xfrm>
              <a:off x="4083513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636" name="Elipse 635"/>
            <p:cNvSpPr/>
            <p:nvPr/>
          </p:nvSpPr>
          <p:spPr>
            <a:xfrm>
              <a:off x="425052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7" name="Elipse 636"/>
            <p:cNvSpPr/>
            <p:nvPr/>
          </p:nvSpPr>
          <p:spPr>
            <a:xfrm>
              <a:off x="425052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8" name="Elipse 637"/>
            <p:cNvSpPr/>
            <p:nvPr/>
          </p:nvSpPr>
          <p:spPr>
            <a:xfrm>
              <a:off x="425052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9" name="Elipse 638"/>
            <p:cNvSpPr/>
            <p:nvPr/>
          </p:nvSpPr>
          <p:spPr>
            <a:xfrm>
              <a:off x="425052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0" name="Elipse 639"/>
            <p:cNvSpPr/>
            <p:nvPr/>
          </p:nvSpPr>
          <p:spPr>
            <a:xfrm>
              <a:off x="425052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1" name="Elipse 640"/>
            <p:cNvSpPr/>
            <p:nvPr/>
          </p:nvSpPr>
          <p:spPr>
            <a:xfrm>
              <a:off x="451214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2" name="Elipse 641"/>
            <p:cNvSpPr/>
            <p:nvPr/>
          </p:nvSpPr>
          <p:spPr>
            <a:xfrm>
              <a:off x="451214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3" name="Elipse 642"/>
            <p:cNvSpPr/>
            <p:nvPr/>
          </p:nvSpPr>
          <p:spPr>
            <a:xfrm>
              <a:off x="451214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4" name="Elipse 643"/>
            <p:cNvSpPr/>
            <p:nvPr/>
          </p:nvSpPr>
          <p:spPr>
            <a:xfrm>
              <a:off x="451214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5" name="Elipse 644"/>
            <p:cNvSpPr/>
            <p:nvPr/>
          </p:nvSpPr>
          <p:spPr>
            <a:xfrm>
              <a:off x="451214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46" name="Conector reto 645"/>
            <p:cNvCxnSpPr>
              <a:stCxn id="635" idx="4"/>
              <a:endCxn id="636" idx="0"/>
            </p:cNvCxnSpPr>
            <p:nvPr/>
          </p:nvCxnSpPr>
          <p:spPr>
            <a:xfrm rot="5400000">
              <a:off x="4315849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Conector reto 646"/>
            <p:cNvCxnSpPr>
              <a:stCxn id="635" idx="4"/>
              <a:endCxn id="641" idx="0"/>
            </p:cNvCxnSpPr>
            <p:nvPr/>
          </p:nvCxnSpPr>
          <p:spPr>
            <a:xfrm rot="16200000" flipH="1">
              <a:off x="4446655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Conector reto 647"/>
            <p:cNvCxnSpPr>
              <a:stCxn id="635" idx="4"/>
              <a:endCxn id="642" idx="0"/>
            </p:cNvCxnSpPr>
            <p:nvPr/>
          </p:nvCxnSpPr>
          <p:spPr>
            <a:xfrm rot="16200000" flipH="1">
              <a:off x="4303779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ector reto 648"/>
            <p:cNvCxnSpPr>
              <a:stCxn id="635" idx="4"/>
              <a:endCxn id="637" idx="0"/>
            </p:cNvCxnSpPr>
            <p:nvPr/>
          </p:nvCxnSpPr>
          <p:spPr>
            <a:xfrm rot="5400000">
              <a:off x="4172973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ector reto 649"/>
            <p:cNvCxnSpPr>
              <a:stCxn id="635" idx="4"/>
              <a:endCxn id="643" idx="0"/>
            </p:cNvCxnSpPr>
            <p:nvPr/>
          </p:nvCxnSpPr>
          <p:spPr>
            <a:xfrm rot="16200000" flipH="1">
              <a:off x="4160903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ector reto 650"/>
            <p:cNvCxnSpPr>
              <a:stCxn id="635" idx="4"/>
              <a:endCxn id="638" idx="0"/>
            </p:cNvCxnSpPr>
            <p:nvPr/>
          </p:nvCxnSpPr>
          <p:spPr>
            <a:xfrm rot="5400000">
              <a:off x="4030097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ector reto 651"/>
            <p:cNvCxnSpPr>
              <a:stCxn id="635" idx="4"/>
              <a:endCxn id="644" idx="0"/>
            </p:cNvCxnSpPr>
            <p:nvPr/>
          </p:nvCxnSpPr>
          <p:spPr>
            <a:xfrm rot="16200000" flipH="1">
              <a:off x="4018027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ector reto 652"/>
            <p:cNvCxnSpPr>
              <a:stCxn id="635" idx="4"/>
              <a:endCxn id="639" idx="0"/>
            </p:cNvCxnSpPr>
            <p:nvPr/>
          </p:nvCxnSpPr>
          <p:spPr>
            <a:xfrm rot="5400000">
              <a:off x="3887221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ector reto 653"/>
            <p:cNvCxnSpPr>
              <a:stCxn id="635" idx="4"/>
              <a:endCxn id="645" idx="0"/>
            </p:cNvCxnSpPr>
            <p:nvPr/>
          </p:nvCxnSpPr>
          <p:spPr>
            <a:xfrm rot="16200000" flipH="1">
              <a:off x="3875151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ector reto 654"/>
            <p:cNvCxnSpPr>
              <a:stCxn id="635" idx="4"/>
              <a:endCxn id="640" idx="0"/>
            </p:cNvCxnSpPr>
            <p:nvPr/>
          </p:nvCxnSpPr>
          <p:spPr>
            <a:xfrm rot="5400000">
              <a:off x="3744345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ipse 655"/>
            <p:cNvSpPr/>
            <p:nvPr/>
          </p:nvSpPr>
          <p:spPr>
            <a:xfrm>
              <a:off x="5131275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657" name="Elipse 656"/>
            <p:cNvSpPr/>
            <p:nvPr/>
          </p:nvSpPr>
          <p:spPr>
            <a:xfrm>
              <a:off x="529829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8" name="Elipse 657"/>
            <p:cNvSpPr/>
            <p:nvPr/>
          </p:nvSpPr>
          <p:spPr>
            <a:xfrm>
              <a:off x="529829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9" name="Elipse 658"/>
            <p:cNvSpPr/>
            <p:nvPr/>
          </p:nvSpPr>
          <p:spPr>
            <a:xfrm>
              <a:off x="529829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0" name="Elipse 659"/>
            <p:cNvSpPr/>
            <p:nvPr/>
          </p:nvSpPr>
          <p:spPr>
            <a:xfrm>
              <a:off x="529829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1" name="Elipse 660"/>
            <p:cNvSpPr/>
            <p:nvPr/>
          </p:nvSpPr>
          <p:spPr>
            <a:xfrm>
              <a:off x="529829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2" name="Elipse 661"/>
            <p:cNvSpPr/>
            <p:nvPr/>
          </p:nvSpPr>
          <p:spPr>
            <a:xfrm>
              <a:off x="5559903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3" name="Elipse 662"/>
            <p:cNvSpPr/>
            <p:nvPr/>
          </p:nvSpPr>
          <p:spPr>
            <a:xfrm>
              <a:off x="5559903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4" name="Elipse 663"/>
            <p:cNvSpPr/>
            <p:nvPr/>
          </p:nvSpPr>
          <p:spPr>
            <a:xfrm>
              <a:off x="5559903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5" name="Elipse 664"/>
            <p:cNvSpPr/>
            <p:nvPr/>
          </p:nvSpPr>
          <p:spPr>
            <a:xfrm>
              <a:off x="5559903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6" name="Elipse 665"/>
            <p:cNvSpPr/>
            <p:nvPr/>
          </p:nvSpPr>
          <p:spPr>
            <a:xfrm>
              <a:off x="5559903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67" name="Conector reto 666"/>
            <p:cNvCxnSpPr>
              <a:stCxn id="656" idx="4"/>
              <a:endCxn id="657" idx="0"/>
            </p:cNvCxnSpPr>
            <p:nvPr/>
          </p:nvCxnSpPr>
          <p:spPr>
            <a:xfrm rot="5400000">
              <a:off x="5363611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ector reto 667"/>
            <p:cNvCxnSpPr>
              <a:stCxn id="656" idx="4"/>
              <a:endCxn id="662" idx="0"/>
            </p:cNvCxnSpPr>
            <p:nvPr/>
          </p:nvCxnSpPr>
          <p:spPr>
            <a:xfrm rot="16200000" flipH="1">
              <a:off x="5494417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ector reto 668"/>
            <p:cNvCxnSpPr>
              <a:stCxn id="656" idx="4"/>
              <a:endCxn id="663" idx="0"/>
            </p:cNvCxnSpPr>
            <p:nvPr/>
          </p:nvCxnSpPr>
          <p:spPr>
            <a:xfrm rot="16200000" flipH="1">
              <a:off x="5351541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ector reto 669"/>
            <p:cNvCxnSpPr>
              <a:stCxn id="656" idx="4"/>
              <a:endCxn id="658" idx="0"/>
            </p:cNvCxnSpPr>
            <p:nvPr/>
          </p:nvCxnSpPr>
          <p:spPr>
            <a:xfrm rot="5400000">
              <a:off x="5220735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ector reto 670"/>
            <p:cNvCxnSpPr>
              <a:stCxn id="656" idx="4"/>
              <a:endCxn id="664" idx="0"/>
            </p:cNvCxnSpPr>
            <p:nvPr/>
          </p:nvCxnSpPr>
          <p:spPr>
            <a:xfrm rot="16200000" flipH="1">
              <a:off x="5208665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ector reto 671"/>
            <p:cNvCxnSpPr>
              <a:stCxn id="656" idx="4"/>
              <a:endCxn id="659" idx="0"/>
            </p:cNvCxnSpPr>
            <p:nvPr/>
          </p:nvCxnSpPr>
          <p:spPr>
            <a:xfrm rot="5400000">
              <a:off x="5077859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Conector reto 672"/>
            <p:cNvCxnSpPr>
              <a:stCxn id="656" idx="4"/>
              <a:endCxn id="665" idx="0"/>
            </p:cNvCxnSpPr>
            <p:nvPr/>
          </p:nvCxnSpPr>
          <p:spPr>
            <a:xfrm rot="16200000" flipH="1">
              <a:off x="5065789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Conector reto 673"/>
            <p:cNvCxnSpPr>
              <a:stCxn id="656" idx="4"/>
              <a:endCxn id="660" idx="0"/>
            </p:cNvCxnSpPr>
            <p:nvPr/>
          </p:nvCxnSpPr>
          <p:spPr>
            <a:xfrm rot="5400000">
              <a:off x="4934983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Conector reto 674"/>
            <p:cNvCxnSpPr>
              <a:stCxn id="656" idx="4"/>
              <a:endCxn id="666" idx="0"/>
            </p:cNvCxnSpPr>
            <p:nvPr/>
          </p:nvCxnSpPr>
          <p:spPr>
            <a:xfrm rot="16200000" flipH="1">
              <a:off x="4922913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Conector reto 675"/>
            <p:cNvCxnSpPr>
              <a:stCxn id="656" idx="4"/>
              <a:endCxn id="661" idx="0"/>
            </p:cNvCxnSpPr>
            <p:nvPr/>
          </p:nvCxnSpPr>
          <p:spPr>
            <a:xfrm rot="5400000">
              <a:off x="4792107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Elipse 676"/>
            <p:cNvSpPr/>
            <p:nvPr/>
          </p:nvSpPr>
          <p:spPr>
            <a:xfrm>
              <a:off x="633414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678" name="Elipse 677"/>
            <p:cNvSpPr/>
            <p:nvPr/>
          </p:nvSpPr>
          <p:spPr>
            <a:xfrm>
              <a:off x="650115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9" name="Elipse 678"/>
            <p:cNvSpPr/>
            <p:nvPr/>
          </p:nvSpPr>
          <p:spPr>
            <a:xfrm>
              <a:off x="650115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0" name="Elipse 679"/>
            <p:cNvSpPr/>
            <p:nvPr/>
          </p:nvSpPr>
          <p:spPr>
            <a:xfrm>
              <a:off x="650115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1" name="Elipse 680"/>
            <p:cNvSpPr/>
            <p:nvPr/>
          </p:nvSpPr>
          <p:spPr>
            <a:xfrm>
              <a:off x="650115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2" name="Elipse 681"/>
            <p:cNvSpPr/>
            <p:nvPr/>
          </p:nvSpPr>
          <p:spPr>
            <a:xfrm>
              <a:off x="650115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3" name="Elipse 682"/>
            <p:cNvSpPr/>
            <p:nvPr/>
          </p:nvSpPr>
          <p:spPr>
            <a:xfrm>
              <a:off x="676277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4" name="Elipse 683"/>
            <p:cNvSpPr/>
            <p:nvPr/>
          </p:nvSpPr>
          <p:spPr>
            <a:xfrm>
              <a:off x="676277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5" name="Elipse 684"/>
            <p:cNvSpPr/>
            <p:nvPr/>
          </p:nvSpPr>
          <p:spPr>
            <a:xfrm>
              <a:off x="676277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6" name="Elipse 685"/>
            <p:cNvSpPr/>
            <p:nvPr/>
          </p:nvSpPr>
          <p:spPr>
            <a:xfrm>
              <a:off x="676277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7" name="Elipse 686"/>
            <p:cNvSpPr/>
            <p:nvPr/>
          </p:nvSpPr>
          <p:spPr>
            <a:xfrm>
              <a:off x="676277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88" name="Conector reto 687"/>
            <p:cNvCxnSpPr>
              <a:stCxn id="677" idx="4"/>
              <a:endCxn id="678" idx="0"/>
            </p:cNvCxnSpPr>
            <p:nvPr/>
          </p:nvCxnSpPr>
          <p:spPr>
            <a:xfrm rot="5400000">
              <a:off x="656647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Conector reto 688"/>
            <p:cNvCxnSpPr>
              <a:stCxn id="677" idx="4"/>
              <a:endCxn id="683" idx="0"/>
            </p:cNvCxnSpPr>
            <p:nvPr/>
          </p:nvCxnSpPr>
          <p:spPr>
            <a:xfrm rot="16200000" flipH="1">
              <a:off x="669728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Conector reto 689"/>
            <p:cNvCxnSpPr>
              <a:stCxn id="677" idx="4"/>
              <a:endCxn id="684" idx="0"/>
            </p:cNvCxnSpPr>
            <p:nvPr/>
          </p:nvCxnSpPr>
          <p:spPr>
            <a:xfrm rot="16200000" flipH="1">
              <a:off x="655440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Conector reto 690"/>
            <p:cNvCxnSpPr>
              <a:stCxn id="677" idx="4"/>
              <a:endCxn id="679" idx="0"/>
            </p:cNvCxnSpPr>
            <p:nvPr/>
          </p:nvCxnSpPr>
          <p:spPr>
            <a:xfrm rot="5400000">
              <a:off x="642360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Conector reto 691"/>
            <p:cNvCxnSpPr>
              <a:stCxn id="677" idx="4"/>
              <a:endCxn id="685" idx="0"/>
            </p:cNvCxnSpPr>
            <p:nvPr/>
          </p:nvCxnSpPr>
          <p:spPr>
            <a:xfrm rot="16200000" flipH="1">
              <a:off x="641153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Conector reto 692"/>
            <p:cNvCxnSpPr>
              <a:stCxn id="677" idx="4"/>
              <a:endCxn id="680" idx="0"/>
            </p:cNvCxnSpPr>
            <p:nvPr/>
          </p:nvCxnSpPr>
          <p:spPr>
            <a:xfrm rot="5400000">
              <a:off x="628072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Conector reto 693"/>
            <p:cNvCxnSpPr>
              <a:stCxn id="677" idx="4"/>
              <a:endCxn id="686" idx="0"/>
            </p:cNvCxnSpPr>
            <p:nvPr/>
          </p:nvCxnSpPr>
          <p:spPr>
            <a:xfrm rot="16200000" flipH="1">
              <a:off x="626865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Conector reto 694"/>
            <p:cNvCxnSpPr>
              <a:stCxn id="677" idx="4"/>
              <a:endCxn id="681" idx="0"/>
            </p:cNvCxnSpPr>
            <p:nvPr/>
          </p:nvCxnSpPr>
          <p:spPr>
            <a:xfrm rot="5400000">
              <a:off x="613785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Conector reto 695"/>
            <p:cNvCxnSpPr>
              <a:stCxn id="677" idx="4"/>
              <a:endCxn id="687" idx="0"/>
            </p:cNvCxnSpPr>
            <p:nvPr/>
          </p:nvCxnSpPr>
          <p:spPr>
            <a:xfrm rot="16200000" flipH="1">
              <a:off x="612578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ector reto 696"/>
            <p:cNvCxnSpPr>
              <a:stCxn id="677" idx="4"/>
              <a:endCxn id="682" idx="0"/>
            </p:cNvCxnSpPr>
            <p:nvPr/>
          </p:nvCxnSpPr>
          <p:spPr>
            <a:xfrm rot="5400000">
              <a:off x="599497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Elipse 697"/>
            <p:cNvSpPr/>
            <p:nvPr/>
          </p:nvSpPr>
          <p:spPr>
            <a:xfrm>
              <a:off x="826296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699" name="Elipse 698"/>
            <p:cNvSpPr/>
            <p:nvPr/>
          </p:nvSpPr>
          <p:spPr>
            <a:xfrm>
              <a:off x="842998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0" name="Elipse 699"/>
            <p:cNvSpPr/>
            <p:nvPr/>
          </p:nvSpPr>
          <p:spPr>
            <a:xfrm>
              <a:off x="842998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1" name="Elipse 700"/>
            <p:cNvSpPr/>
            <p:nvPr/>
          </p:nvSpPr>
          <p:spPr>
            <a:xfrm>
              <a:off x="842998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2" name="Elipse 701"/>
            <p:cNvSpPr/>
            <p:nvPr/>
          </p:nvSpPr>
          <p:spPr>
            <a:xfrm>
              <a:off x="842998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3" name="Elipse 702"/>
            <p:cNvSpPr/>
            <p:nvPr/>
          </p:nvSpPr>
          <p:spPr>
            <a:xfrm>
              <a:off x="842998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4" name="Elipse 703"/>
            <p:cNvSpPr/>
            <p:nvPr/>
          </p:nvSpPr>
          <p:spPr>
            <a:xfrm>
              <a:off x="869159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5" name="Elipse 704"/>
            <p:cNvSpPr/>
            <p:nvPr/>
          </p:nvSpPr>
          <p:spPr>
            <a:xfrm>
              <a:off x="869159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6" name="Elipse 705"/>
            <p:cNvSpPr/>
            <p:nvPr/>
          </p:nvSpPr>
          <p:spPr>
            <a:xfrm>
              <a:off x="869159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7" name="Elipse 706"/>
            <p:cNvSpPr/>
            <p:nvPr/>
          </p:nvSpPr>
          <p:spPr>
            <a:xfrm>
              <a:off x="869159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8" name="Elipse 707"/>
            <p:cNvSpPr/>
            <p:nvPr/>
          </p:nvSpPr>
          <p:spPr>
            <a:xfrm>
              <a:off x="869159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9" name="Conector reto 708"/>
            <p:cNvCxnSpPr>
              <a:stCxn id="698" idx="4"/>
              <a:endCxn id="699" idx="0"/>
            </p:cNvCxnSpPr>
            <p:nvPr/>
          </p:nvCxnSpPr>
          <p:spPr>
            <a:xfrm rot="5400000">
              <a:off x="849530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Conector reto 709"/>
            <p:cNvCxnSpPr>
              <a:stCxn id="698" idx="4"/>
              <a:endCxn id="704" idx="0"/>
            </p:cNvCxnSpPr>
            <p:nvPr/>
          </p:nvCxnSpPr>
          <p:spPr>
            <a:xfrm rot="16200000" flipH="1">
              <a:off x="862611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Conector reto 710"/>
            <p:cNvCxnSpPr>
              <a:stCxn id="698" idx="4"/>
              <a:endCxn id="705" idx="0"/>
            </p:cNvCxnSpPr>
            <p:nvPr/>
          </p:nvCxnSpPr>
          <p:spPr>
            <a:xfrm rot="16200000" flipH="1">
              <a:off x="848323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Conector reto 711"/>
            <p:cNvCxnSpPr>
              <a:stCxn id="698" idx="4"/>
              <a:endCxn id="700" idx="0"/>
            </p:cNvCxnSpPr>
            <p:nvPr/>
          </p:nvCxnSpPr>
          <p:spPr>
            <a:xfrm rot="5400000">
              <a:off x="835242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Conector reto 712"/>
            <p:cNvCxnSpPr>
              <a:stCxn id="698" idx="4"/>
              <a:endCxn id="706" idx="0"/>
            </p:cNvCxnSpPr>
            <p:nvPr/>
          </p:nvCxnSpPr>
          <p:spPr>
            <a:xfrm rot="16200000" flipH="1">
              <a:off x="834035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Conector reto 713"/>
            <p:cNvCxnSpPr>
              <a:stCxn id="698" idx="4"/>
              <a:endCxn id="701" idx="0"/>
            </p:cNvCxnSpPr>
            <p:nvPr/>
          </p:nvCxnSpPr>
          <p:spPr>
            <a:xfrm rot="5400000">
              <a:off x="820955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Conector reto 714"/>
            <p:cNvCxnSpPr>
              <a:stCxn id="698" idx="4"/>
              <a:endCxn id="707" idx="0"/>
            </p:cNvCxnSpPr>
            <p:nvPr/>
          </p:nvCxnSpPr>
          <p:spPr>
            <a:xfrm rot="16200000" flipH="1">
              <a:off x="819748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Conector reto 715"/>
            <p:cNvCxnSpPr>
              <a:stCxn id="698" idx="4"/>
              <a:endCxn id="702" idx="0"/>
            </p:cNvCxnSpPr>
            <p:nvPr/>
          </p:nvCxnSpPr>
          <p:spPr>
            <a:xfrm rot="5400000">
              <a:off x="806667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Conector reto 716"/>
            <p:cNvCxnSpPr>
              <a:stCxn id="698" idx="4"/>
              <a:endCxn id="708" idx="0"/>
            </p:cNvCxnSpPr>
            <p:nvPr/>
          </p:nvCxnSpPr>
          <p:spPr>
            <a:xfrm rot="16200000" flipH="1">
              <a:off x="805460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Conector reto 717"/>
            <p:cNvCxnSpPr>
              <a:stCxn id="698" idx="4"/>
              <a:endCxn id="703" idx="0"/>
            </p:cNvCxnSpPr>
            <p:nvPr/>
          </p:nvCxnSpPr>
          <p:spPr>
            <a:xfrm rot="5400000">
              <a:off x="792380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Elipse 718"/>
            <p:cNvSpPr/>
            <p:nvPr/>
          </p:nvSpPr>
          <p:spPr>
            <a:xfrm>
              <a:off x="726283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720" name="Elipse 719"/>
            <p:cNvSpPr/>
            <p:nvPr/>
          </p:nvSpPr>
          <p:spPr>
            <a:xfrm>
              <a:off x="742985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1" name="Elipse 720"/>
            <p:cNvSpPr/>
            <p:nvPr/>
          </p:nvSpPr>
          <p:spPr>
            <a:xfrm>
              <a:off x="742985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2" name="Elipse 721"/>
            <p:cNvSpPr/>
            <p:nvPr/>
          </p:nvSpPr>
          <p:spPr>
            <a:xfrm>
              <a:off x="742985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3" name="Elipse 722"/>
            <p:cNvSpPr/>
            <p:nvPr/>
          </p:nvSpPr>
          <p:spPr>
            <a:xfrm>
              <a:off x="742985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4" name="Elipse 723"/>
            <p:cNvSpPr/>
            <p:nvPr/>
          </p:nvSpPr>
          <p:spPr>
            <a:xfrm>
              <a:off x="742985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5" name="Elipse 724"/>
            <p:cNvSpPr/>
            <p:nvPr/>
          </p:nvSpPr>
          <p:spPr>
            <a:xfrm>
              <a:off x="769146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6" name="Elipse 725"/>
            <p:cNvSpPr/>
            <p:nvPr/>
          </p:nvSpPr>
          <p:spPr>
            <a:xfrm>
              <a:off x="769146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7" name="Elipse 726"/>
            <p:cNvSpPr/>
            <p:nvPr/>
          </p:nvSpPr>
          <p:spPr>
            <a:xfrm>
              <a:off x="769146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8" name="Elipse 727"/>
            <p:cNvSpPr/>
            <p:nvPr/>
          </p:nvSpPr>
          <p:spPr>
            <a:xfrm>
              <a:off x="769146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9" name="Elipse 728"/>
            <p:cNvSpPr/>
            <p:nvPr/>
          </p:nvSpPr>
          <p:spPr>
            <a:xfrm>
              <a:off x="769146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30" name="Conector reto 729"/>
            <p:cNvCxnSpPr>
              <a:stCxn id="719" idx="4"/>
              <a:endCxn id="720" idx="0"/>
            </p:cNvCxnSpPr>
            <p:nvPr/>
          </p:nvCxnSpPr>
          <p:spPr>
            <a:xfrm rot="5400000">
              <a:off x="749517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Conector reto 730"/>
            <p:cNvCxnSpPr>
              <a:stCxn id="719" idx="4"/>
              <a:endCxn id="725" idx="0"/>
            </p:cNvCxnSpPr>
            <p:nvPr/>
          </p:nvCxnSpPr>
          <p:spPr>
            <a:xfrm rot="16200000" flipH="1">
              <a:off x="762597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Conector reto 731"/>
            <p:cNvCxnSpPr>
              <a:stCxn id="719" idx="4"/>
              <a:endCxn id="726" idx="0"/>
            </p:cNvCxnSpPr>
            <p:nvPr/>
          </p:nvCxnSpPr>
          <p:spPr>
            <a:xfrm rot="16200000" flipH="1">
              <a:off x="748310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Conector reto 732"/>
            <p:cNvCxnSpPr>
              <a:stCxn id="719" idx="4"/>
              <a:endCxn id="721" idx="0"/>
            </p:cNvCxnSpPr>
            <p:nvPr/>
          </p:nvCxnSpPr>
          <p:spPr>
            <a:xfrm rot="5400000">
              <a:off x="735229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Conector reto 733"/>
            <p:cNvCxnSpPr>
              <a:stCxn id="719" idx="4"/>
              <a:endCxn id="727" idx="0"/>
            </p:cNvCxnSpPr>
            <p:nvPr/>
          </p:nvCxnSpPr>
          <p:spPr>
            <a:xfrm rot="16200000" flipH="1">
              <a:off x="734022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Conector reto 734"/>
            <p:cNvCxnSpPr>
              <a:stCxn id="719" idx="4"/>
              <a:endCxn id="722" idx="0"/>
            </p:cNvCxnSpPr>
            <p:nvPr/>
          </p:nvCxnSpPr>
          <p:spPr>
            <a:xfrm rot="5400000">
              <a:off x="720942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Conector reto 735"/>
            <p:cNvCxnSpPr>
              <a:stCxn id="719" idx="4"/>
              <a:endCxn id="728" idx="0"/>
            </p:cNvCxnSpPr>
            <p:nvPr/>
          </p:nvCxnSpPr>
          <p:spPr>
            <a:xfrm rot="16200000" flipH="1">
              <a:off x="719735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Conector reto 736"/>
            <p:cNvCxnSpPr>
              <a:stCxn id="719" idx="4"/>
              <a:endCxn id="723" idx="0"/>
            </p:cNvCxnSpPr>
            <p:nvPr/>
          </p:nvCxnSpPr>
          <p:spPr>
            <a:xfrm rot="5400000">
              <a:off x="7066544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Conector reto 737"/>
            <p:cNvCxnSpPr>
              <a:stCxn id="719" idx="4"/>
              <a:endCxn id="729" idx="0"/>
            </p:cNvCxnSpPr>
            <p:nvPr/>
          </p:nvCxnSpPr>
          <p:spPr>
            <a:xfrm rot="16200000" flipH="1">
              <a:off x="7054474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Conector reto 738"/>
            <p:cNvCxnSpPr>
              <a:stCxn id="719" idx="4"/>
              <a:endCxn id="724" idx="0"/>
            </p:cNvCxnSpPr>
            <p:nvPr/>
          </p:nvCxnSpPr>
          <p:spPr>
            <a:xfrm rot="5400000">
              <a:off x="6923668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Elipse 739"/>
            <p:cNvSpPr/>
            <p:nvPr/>
          </p:nvSpPr>
          <p:spPr>
            <a:xfrm>
              <a:off x="7140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741" name="Elipse 740"/>
            <p:cNvSpPr/>
            <p:nvPr/>
          </p:nvSpPr>
          <p:spPr>
            <a:xfrm>
              <a:off x="23842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2" name="Elipse 741"/>
            <p:cNvSpPr/>
            <p:nvPr/>
          </p:nvSpPr>
          <p:spPr>
            <a:xfrm>
              <a:off x="23842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3" name="Elipse 742"/>
            <p:cNvSpPr/>
            <p:nvPr/>
          </p:nvSpPr>
          <p:spPr>
            <a:xfrm>
              <a:off x="23842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4" name="Elipse 743"/>
            <p:cNvSpPr/>
            <p:nvPr/>
          </p:nvSpPr>
          <p:spPr>
            <a:xfrm>
              <a:off x="23842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5" name="Elipse 744"/>
            <p:cNvSpPr/>
            <p:nvPr/>
          </p:nvSpPr>
          <p:spPr>
            <a:xfrm>
              <a:off x="23842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6" name="Elipse 745"/>
            <p:cNvSpPr/>
            <p:nvPr/>
          </p:nvSpPr>
          <p:spPr>
            <a:xfrm>
              <a:off x="50003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7" name="Elipse 746"/>
            <p:cNvSpPr/>
            <p:nvPr/>
          </p:nvSpPr>
          <p:spPr>
            <a:xfrm>
              <a:off x="50003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8" name="Elipse 747"/>
            <p:cNvSpPr/>
            <p:nvPr/>
          </p:nvSpPr>
          <p:spPr>
            <a:xfrm>
              <a:off x="50003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9" name="Elipse 748"/>
            <p:cNvSpPr/>
            <p:nvPr/>
          </p:nvSpPr>
          <p:spPr>
            <a:xfrm>
              <a:off x="50003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0" name="Elipse 749"/>
            <p:cNvSpPr/>
            <p:nvPr/>
          </p:nvSpPr>
          <p:spPr>
            <a:xfrm>
              <a:off x="50003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51" name="Conector reto 750"/>
            <p:cNvCxnSpPr>
              <a:stCxn id="740" idx="4"/>
              <a:endCxn id="741" idx="0"/>
            </p:cNvCxnSpPr>
            <p:nvPr/>
          </p:nvCxnSpPr>
          <p:spPr>
            <a:xfrm rot="5400000">
              <a:off x="30374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ector reto 751"/>
            <p:cNvCxnSpPr>
              <a:stCxn id="740" idx="4"/>
              <a:endCxn id="746" idx="0"/>
            </p:cNvCxnSpPr>
            <p:nvPr/>
          </p:nvCxnSpPr>
          <p:spPr>
            <a:xfrm rot="16200000" flipH="1">
              <a:off x="43454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ector reto 752"/>
            <p:cNvCxnSpPr>
              <a:stCxn id="740" idx="4"/>
              <a:endCxn id="747" idx="0"/>
            </p:cNvCxnSpPr>
            <p:nvPr/>
          </p:nvCxnSpPr>
          <p:spPr>
            <a:xfrm rot="16200000" flipH="1">
              <a:off x="29167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Conector reto 753"/>
            <p:cNvCxnSpPr>
              <a:stCxn id="740" idx="4"/>
              <a:endCxn id="742" idx="0"/>
            </p:cNvCxnSpPr>
            <p:nvPr/>
          </p:nvCxnSpPr>
          <p:spPr>
            <a:xfrm rot="5400000">
              <a:off x="16086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Conector reto 754"/>
            <p:cNvCxnSpPr>
              <a:stCxn id="740" idx="4"/>
              <a:endCxn id="748" idx="0"/>
            </p:cNvCxnSpPr>
            <p:nvPr/>
          </p:nvCxnSpPr>
          <p:spPr>
            <a:xfrm rot="16200000" flipH="1">
              <a:off x="14879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Conector reto 755"/>
            <p:cNvCxnSpPr>
              <a:stCxn id="740" idx="4"/>
              <a:endCxn id="743" idx="0"/>
            </p:cNvCxnSpPr>
            <p:nvPr/>
          </p:nvCxnSpPr>
          <p:spPr>
            <a:xfrm rot="5400000">
              <a:off x="1799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Conector reto 756"/>
            <p:cNvCxnSpPr>
              <a:stCxn id="740" idx="4"/>
              <a:endCxn id="749" idx="0"/>
            </p:cNvCxnSpPr>
            <p:nvPr/>
          </p:nvCxnSpPr>
          <p:spPr>
            <a:xfrm rot="16200000" flipH="1">
              <a:off x="592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Conector reto 757"/>
            <p:cNvCxnSpPr>
              <a:stCxn id="740" idx="4"/>
              <a:endCxn id="744" idx="0"/>
            </p:cNvCxnSpPr>
            <p:nvPr/>
          </p:nvCxnSpPr>
          <p:spPr>
            <a:xfrm rot="5400000">
              <a:off x="-12488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ector reto 758"/>
            <p:cNvCxnSpPr>
              <a:stCxn id="740" idx="4"/>
              <a:endCxn id="750" idx="0"/>
            </p:cNvCxnSpPr>
            <p:nvPr/>
          </p:nvCxnSpPr>
          <p:spPr>
            <a:xfrm rot="16200000" flipH="1">
              <a:off x="-13695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Conector reto 759"/>
            <p:cNvCxnSpPr>
              <a:stCxn id="740" idx="4"/>
              <a:endCxn id="745" idx="0"/>
            </p:cNvCxnSpPr>
            <p:nvPr/>
          </p:nvCxnSpPr>
          <p:spPr>
            <a:xfrm rot="5400000">
              <a:off x="-267762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Elipse 760"/>
            <p:cNvSpPr/>
            <p:nvPr/>
          </p:nvSpPr>
          <p:spPr>
            <a:xfrm>
              <a:off x="107153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762" name="Elipse 761"/>
            <p:cNvSpPr/>
            <p:nvPr/>
          </p:nvSpPr>
          <p:spPr>
            <a:xfrm>
              <a:off x="123855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3" name="Elipse 762"/>
            <p:cNvSpPr/>
            <p:nvPr/>
          </p:nvSpPr>
          <p:spPr>
            <a:xfrm>
              <a:off x="123855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4" name="Elipse 763"/>
            <p:cNvSpPr/>
            <p:nvPr/>
          </p:nvSpPr>
          <p:spPr>
            <a:xfrm>
              <a:off x="123855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5" name="Elipse 764"/>
            <p:cNvSpPr/>
            <p:nvPr/>
          </p:nvSpPr>
          <p:spPr>
            <a:xfrm>
              <a:off x="123855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6" name="Elipse 765"/>
            <p:cNvSpPr/>
            <p:nvPr/>
          </p:nvSpPr>
          <p:spPr>
            <a:xfrm>
              <a:off x="123855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7" name="Elipse 766"/>
            <p:cNvSpPr/>
            <p:nvPr/>
          </p:nvSpPr>
          <p:spPr>
            <a:xfrm>
              <a:off x="150016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8" name="Elipse 767"/>
            <p:cNvSpPr/>
            <p:nvPr/>
          </p:nvSpPr>
          <p:spPr>
            <a:xfrm>
              <a:off x="150016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9" name="Elipse 768"/>
            <p:cNvSpPr/>
            <p:nvPr/>
          </p:nvSpPr>
          <p:spPr>
            <a:xfrm>
              <a:off x="150016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0" name="Elipse 769"/>
            <p:cNvSpPr/>
            <p:nvPr/>
          </p:nvSpPr>
          <p:spPr>
            <a:xfrm>
              <a:off x="150016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1" name="Elipse 770"/>
            <p:cNvSpPr/>
            <p:nvPr/>
          </p:nvSpPr>
          <p:spPr>
            <a:xfrm>
              <a:off x="150016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72" name="Conector reto 771"/>
            <p:cNvCxnSpPr>
              <a:stCxn id="761" idx="4"/>
              <a:endCxn id="762" idx="0"/>
            </p:cNvCxnSpPr>
            <p:nvPr/>
          </p:nvCxnSpPr>
          <p:spPr>
            <a:xfrm rot="5400000">
              <a:off x="130387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Conector reto 772"/>
            <p:cNvCxnSpPr>
              <a:stCxn id="761" idx="4"/>
              <a:endCxn id="767" idx="0"/>
            </p:cNvCxnSpPr>
            <p:nvPr/>
          </p:nvCxnSpPr>
          <p:spPr>
            <a:xfrm rot="16200000" flipH="1">
              <a:off x="143468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Conector reto 773"/>
            <p:cNvCxnSpPr>
              <a:stCxn id="761" idx="4"/>
              <a:endCxn id="768" idx="0"/>
            </p:cNvCxnSpPr>
            <p:nvPr/>
          </p:nvCxnSpPr>
          <p:spPr>
            <a:xfrm rot="16200000" flipH="1">
              <a:off x="129180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Conector reto 774"/>
            <p:cNvCxnSpPr>
              <a:stCxn id="761" idx="4"/>
              <a:endCxn id="763" idx="0"/>
            </p:cNvCxnSpPr>
            <p:nvPr/>
          </p:nvCxnSpPr>
          <p:spPr>
            <a:xfrm rot="5400000">
              <a:off x="116099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Conector reto 775"/>
            <p:cNvCxnSpPr>
              <a:stCxn id="761" idx="4"/>
              <a:endCxn id="769" idx="0"/>
            </p:cNvCxnSpPr>
            <p:nvPr/>
          </p:nvCxnSpPr>
          <p:spPr>
            <a:xfrm rot="16200000" flipH="1">
              <a:off x="114892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Conector reto 776"/>
            <p:cNvCxnSpPr>
              <a:stCxn id="761" idx="4"/>
              <a:endCxn id="764" idx="0"/>
            </p:cNvCxnSpPr>
            <p:nvPr/>
          </p:nvCxnSpPr>
          <p:spPr>
            <a:xfrm rot="5400000">
              <a:off x="101812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Conector reto 777"/>
            <p:cNvCxnSpPr>
              <a:stCxn id="761" idx="4"/>
              <a:endCxn id="770" idx="0"/>
            </p:cNvCxnSpPr>
            <p:nvPr/>
          </p:nvCxnSpPr>
          <p:spPr>
            <a:xfrm rot="16200000" flipH="1">
              <a:off x="100605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Conector reto 778"/>
            <p:cNvCxnSpPr>
              <a:stCxn id="761" idx="4"/>
              <a:endCxn id="765" idx="0"/>
            </p:cNvCxnSpPr>
            <p:nvPr/>
          </p:nvCxnSpPr>
          <p:spPr>
            <a:xfrm rot="5400000">
              <a:off x="87524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Conector reto 779"/>
            <p:cNvCxnSpPr>
              <a:stCxn id="761" idx="4"/>
              <a:endCxn id="771" idx="0"/>
            </p:cNvCxnSpPr>
            <p:nvPr/>
          </p:nvCxnSpPr>
          <p:spPr>
            <a:xfrm rot="16200000" flipH="1">
              <a:off x="86317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Conector reto 780"/>
            <p:cNvCxnSpPr>
              <a:stCxn id="761" idx="4"/>
              <a:endCxn id="766" idx="0"/>
            </p:cNvCxnSpPr>
            <p:nvPr/>
          </p:nvCxnSpPr>
          <p:spPr>
            <a:xfrm rot="5400000">
              <a:off x="73237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Elipse 781"/>
            <p:cNvSpPr/>
            <p:nvPr/>
          </p:nvSpPr>
          <p:spPr>
            <a:xfrm>
              <a:off x="3083381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783" name="Elipse 782"/>
            <p:cNvSpPr/>
            <p:nvPr/>
          </p:nvSpPr>
          <p:spPr>
            <a:xfrm>
              <a:off x="3250397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4" name="Elipse 783"/>
            <p:cNvSpPr/>
            <p:nvPr/>
          </p:nvSpPr>
          <p:spPr>
            <a:xfrm>
              <a:off x="3250397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5" name="Elipse 784"/>
            <p:cNvSpPr/>
            <p:nvPr/>
          </p:nvSpPr>
          <p:spPr>
            <a:xfrm>
              <a:off x="3250397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6" name="Elipse 785"/>
            <p:cNvSpPr/>
            <p:nvPr/>
          </p:nvSpPr>
          <p:spPr>
            <a:xfrm>
              <a:off x="3250397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7" name="Elipse 786"/>
            <p:cNvSpPr/>
            <p:nvPr/>
          </p:nvSpPr>
          <p:spPr>
            <a:xfrm>
              <a:off x="3250397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8" name="Elipse 787"/>
            <p:cNvSpPr/>
            <p:nvPr/>
          </p:nvSpPr>
          <p:spPr>
            <a:xfrm>
              <a:off x="351200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9" name="Elipse 788"/>
            <p:cNvSpPr/>
            <p:nvPr/>
          </p:nvSpPr>
          <p:spPr>
            <a:xfrm>
              <a:off x="351200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0" name="Elipse 789"/>
            <p:cNvSpPr/>
            <p:nvPr/>
          </p:nvSpPr>
          <p:spPr>
            <a:xfrm>
              <a:off x="351200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1" name="Elipse 790"/>
            <p:cNvSpPr/>
            <p:nvPr/>
          </p:nvSpPr>
          <p:spPr>
            <a:xfrm>
              <a:off x="351200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2" name="Elipse 791"/>
            <p:cNvSpPr/>
            <p:nvPr/>
          </p:nvSpPr>
          <p:spPr>
            <a:xfrm>
              <a:off x="351200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93" name="Conector reto 792"/>
            <p:cNvCxnSpPr>
              <a:stCxn id="782" idx="4"/>
              <a:endCxn id="783" idx="0"/>
            </p:cNvCxnSpPr>
            <p:nvPr/>
          </p:nvCxnSpPr>
          <p:spPr>
            <a:xfrm rot="5400000">
              <a:off x="3315717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Conector reto 793"/>
            <p:cNvCxnSpPr>
              <a:stCxn id="782" idx="4"/>
              <a:endCxn id="788" idx="0"/>
            </p:cNvCxnSpPr>
            <p:nvPr/>
          </p:nvCxnSpPr>
          <p:spPr>
            <a:xfrm rot="16200000" flipH="1">
              <a:off x="3446523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Conector reto 794"/>
            <p:cNvCxnSpPr>
              <a:stCxn id="782" idx="4"/>
              <a:endCxn id="789" idx="0"/>
            </p:cNvCxnSpPr>
            <p:nvPr/>
          </p:nvCxnSpPr>
          <p:spPr>
            <a:xfrm rot="16200000" flipH="1">
              <a:off x="3303647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Conector reto 795"/>
            <p:cNvCxnSpPr>
              <a:stCxn id="782" idx="4"/>
              <a:endCxn id="784" idx="0"/>
            </p:cNvCxnSpPr>
            <p:nvPr/>
          </p:nvCxnSpPr>
          <p:spPr>
            <a:xfrm rot="5400000">
              <a:off x="3172841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Conector reto 796"/>
            <p:cNvCxnSpPr>
              <a:stCxn id="782" idx="4"/>
              <a:endCxn id="790" idx="0"/>
            </p:cNvCxnSpPr>
            <p:nvPr/>
          </p:nvCxnSpPr>
          <p:spPr>
            <a:xfrm rot="16200000" flipH="1">
              <a:off x="3160771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Conector reto 797"/>
            <p:cNvCxnSpPr>
              <a:stCxn id="782" idx="4"/>
              <a:endCxn id="785" idx="0"/>
            </p:cNvCxnSpPr>
            <p:nvPr/>
          </p:nvCxnSpPr>
          <p:spPr>
            <a:xfrm rot="5400000">
              <a:off x="3029965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Conector reto 798"/>
            <p:cNvCxnSpPr>
              <a:stCxn id="782" idx="4"/>
              <a:endCxn id="791" idx="0"/>
            </p:cNvCxnSpPr>
            <p:nvPr/>
          </p:nvCxnSpPr>
          <p:spPr>
            <a:xfrm rot="16200000" flipH="1">
              <a:off x="3017895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Conector reto 799"/>
            <p:cNvCxnSpPr>
              <a:stCxn id="782" idx="4"/>
              <a:endCxn id="786" idx="0"/>
            </p:cNvCxnSpPr>
            <p:nvPr/>
          </p:nvCxnSpPr>
          <p:spPr>
            <a:xfrm rot="5400000">
              <a:off x="2887089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Conector reto 800"/>
            <p:cNvCxnSpPr>
              <a:stCxn id="782" idx="4"/>
              <a:endCxn id="792" idx="0"/>
            </p:cNvCxnSpPr>
            <p:nvPr/>
          </p:nvCxnSpPr>
          <p:spPr>
            <a:xfrm rot="16200000" flipH="1">
              <a:off x="2875019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Conector reto 801"/>
            <p:cNvCxnSpPr>
              <a:stCxn id="782" idx="4"/>
              <a:endCxn id="787" idx="0"/>
            </p:cNvCxnSpPr>
            <p:nvPr/>
          </p:nvCxnSpPr>
          <p:spPr>
            <a:xfrm rot="5400000">
              <a:off x="2744213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Elipse 802"/>
            <p:cNvSpPr/>
            <p:nvPr/>
          </p:nvSpPr>
          <p:spPr>
            <a:xfrm>
              <a:off x="204786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804" name="Elipse 803"/>
            <p:cNvSpPr/>
            <p:nvPr/>
          </p:nvSpPr>
          <p:spPr>
            <a:xfrm>
              <a:off x="221487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5" name="Elipse 804"/>
            <p:cNvSpPr/>
            <p:nvPr/>
          </p:nvSpPr>
          <p:spPr>
            <a:xfrm>
              <a:off x="221487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6" name="Elipse 805"/>
            <p:cNvSpPr/>
            <p:nvPr/>
          </p:nvSpPr>
          <p:spPr>
            <a:xfrm>
              <a:off x="221487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7" name="Elipse 806"/>
            <p:cNvSpPr/>
            <p:nvPr/>
          </p:nvSpPr>
          <p:spPr>
            <a:xfrm>
              <a:off x="221487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8" name="Elipse 807"/>
            <p:cNvSpPr/>
            <p:nvPr/>
          </p:nvSpPr>
          <p:spPr>
            <a:xfrm>
              <a:off x="221487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9" name="Elipse 808"/>
            <p:cNvSpPr/>
            <p:nvPr/>
          </p:nvSpPr>
          <p:spPr>
            <a:xfrm>
              <a:off x="247649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0" name="Elipse 809"/>
            <p:cNvSpPr/>
            <p:nvPr/>
          </p:nvSpPr>
          <p:spPr>
            <a:xfrm>
              <a:off x="247649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1" name="Elipse 810"/>
            <p:cNvSpPr/>
            <p:nvPr/>
          </p:nvSpPr>
          <p:spPr>
            <a:xfrm>
              <a:off x="247649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2" name="Elipse 811"/>
            <p:cNvSpPr/>
            <p:nvPr/>
          </p:nvSpPr>
          <p:spPr>
            <a:xfrm>
              <a:off x="247649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3" name="Elipse 812"/>
            <p:cNvSpPr/>
            <p:nvPr/>
          </p:nvSpPr>
          <p:spPr>
            <a:xfrm>
              <a:off x="247649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4" name="Conector reto 813"/>
            <p:cNvCxnSpPr>
              <a:stCxn id="803" idx="4"/>
              <a:endCxn id="804" idx="0"/>
            </p:cNvCxnSpPr>
            <p:nvPr/>
          </p:nvCxnSpPr>
          <p:spPr>
            <a:xfrm rot="5400000">
              <a:off x="228019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Conector reto 814"/>
            <p:cNvCxnSpPr>
              <a:stCxn id="803" idx="4"/>
              <a:endCxn id="809" idx="0"/>
            </p:cNvCxnSpPr>
            <p:nvPr/>
          </p:nvCxnSpPr>
          <p:spPr>
            <a:xfrm rot="16200000" flipH="1">
              <a:off x="241100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Conector reto 815"/>
            <p:cNvCxnSpPr>
              <a:stCxn id="803" idx="4"/>
              <a:endCxn id="810" idx="0"/>
            </p:cNvCxnSpPr>
            <p:nvPr/>
          </p:nvCxnSpPr>
          <p:spPr>
            <a:xfrm rot="16200000" flipH="1">
              <a:off x="226812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Conector reto 816"/>
            <p:cNvCxnSpPr>
              <a:stCxn id="803" idx="4"/>
              <a:endCxn id="805" idx="0"/>
            </p:cNvCxnSpPr>
            <p:nvPr/>
          </p:nvCxnSpPr>
          <p:spPr>
            <a:xfrm rot="5400000">
              <a:off x="213732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Conector reto 817"/>
            <p:cNvCxnSpPr>
              <a:stCxn id="803" idx="4"/>
              <a:endCxn id="811" idx="0"/>
            </p:cNvCxnSpPr>
            <p:nvPr/>
          </p:nvCxnSpPr>
          <p:spPr>
            <a:xfrm rot="16200000" flipH="1">
              <a:off x="212525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Conector reto 818"/>
            <p:cNvCxnSpPr>
              <a:stCxn id="803" idx="4"/>
              <a:endCxn id="806" idx="0"/>
            </p:cNvCxnSpPr>
            <p:nvPr/>
          </p:nvCxnSpPr>
          <p:spPr>
            <a:xfrm rot="5400000">
              <a:off x="199444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Conector reto 819"/>
            <p:cNvCxnSpPr>
              <a:stCxn id="803" idx="4"/>
              <a:endCxn id="812" idx="0"/>
            </p:cNvCxnSpPr>
            <p:nvPr/>
          </p:nvCxnSpPr>
          <p:spPr>
            <a:xfrm rot="16200000" flipH="1">
              <a:off x="198237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Conector reto 820"/>
            <p:cNvCxnSpPr>
              <a:stCxn id="803" idx="4"/>
              <a:endCxn id="807" idx="0"/>
            </p:cNvCxnSpPr>
            <p:nvPr/>
          </p:nvCxnSpPr>
          <p:spPr>
            <a:xfrm rot="5400000">
              <a:off x="185157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Conector reto 821"/>
            <p:cNvCxnSpPr>
              <a:stCxn id="803" idx="4"/>
              <a:endCxn id="813" idx="0"/>
            </p:cNvCxnSpPr>
            <p:nvPr/>
          </p:nvCxnSpPr>
          <p:spPr>
            <a:xfrm rot="16200000" flipH="1">
              <a:off x="183950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Conector reto 822"/>
            <p:cNvCxnSpPr>
              <a:stCxn id="803" idx="4"/>
              <a:endCxn id="808" idx="0"/>
            </p:cNvCxnSpPr>
            <p:nvPr/>
          </p:nvCxnSpPr>
          <p:spPr>
            <a:xfrm rot="5400000">
              <a:off x="170869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721"/>
          <p:cNvGrpSpPr/>
          <p:nvPr/>
        </p:nvGrpSpPr>
        <p:grpSpPr>
          <a:xfrm>
            <a:off x="571472" y="4943493"/>
            <a:ext cx="4000528" cy="1843094"/>
            <a:chOff x="71406" y="2014534"/>
            <a:chExt cx="9001188" cy="3700482"/>
          </a:xfrm>
        </p:grpSpPr>
        <p:sp>
          <p:nvSpPr>
            <p:cNvPr id="825" name="Elipse 824"/>
            <p:cNvSpPr/>
            <p:nvPr/>
          </p:nvSpPr>
          <p:spPr>
            <a:xfrm>
              <a:off x="7072330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sp>
          <p:nvSpPr>
            <p:cNvPr id="826" name="Elipse 825"/>
            <p:cNvSpPr/>
            <p:nvPr/>
          </p:nvSpPr>
          <p:spPr>
            <a:xfrm>
              <a:off x="4000496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sp>
          <p:nvSpPr>
            <p:cNvPr id="827" name="Elipse 826"/>
            <p:cNvSpPr/>
            <p:nvPr/>
          </p:nvSpPr>
          <p:spPr>
            <a:xfrm>
              <a:off x="928662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cxnSp>
          <p:nvCxnSpPr>
            <p:cNvPr id="828" name="Conector reto 827"/>
            <p:cNvCxnSpPr>
              <a:stCxn id="825" idx="4"/>
            </p:cNvCxnSpPr>
            <p:nvPr/>
          </p:nvCxnSpPr>
          <p:spPr>
            <a:xfrm rot="16200000" flipH="1">
              <a:off x="7923634" y="2684853"/>
              <a:ext cx="571504" cy="105966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9" name="Conector reto 828"/>
            <p:cNvCxnSpPr>
              <a:stCxn id="825" idx="4"/>
            </p:cNvCxnSpPr>
            <p:nvPr/>
          </p:nvCxnSpPr>
          <p:spPr>
            <a:xfrm rot="5400000">
              <a:off x="7387849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0" name="Conector reto 829"/>
            <p:cNvCxnSpPr>
              <a:stCxn id="825" idx="4"/>
            </p:cNvCxnSpPr>
            <p:nvPr/>
          </p:nvCxnSpPr>
          <p:spPr>
            <a:xfrm rot="5400000">
              <a:off x="6887783" y="2708668"/>
              <a:ext cx="571504" cy="101203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1" name="Conector reto 830"/>
            <p:cNvCxnSpPr>
              <a:stCxn id="826" idx="4"/>
            </p:cNvCxnSpPr>
            <p:nvPr/>
          </p:nvCxnSpPr>
          <p:spPr>
            <a:xfrm rot="16200000" flipH="1">
              <a:off x="4780362" y="2756291"/>
              <a:ext cx="571504" cy="91679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2" name="Conector reto 831"/>
            <p:cNvCxnSpPr>
              <a:stCxn id="826" idx="4"/>
            </p:cNvCxnSpPr>
            <p:nvPr/>
          </p:nvCxnSpPr>
          <p:spPr>
            <a:xfrm rot="5400000">
              <a:off x="4316015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3" name="Conector reto 832"/>
            <p:cNvCxnSpPr>
              <a:stCxn id="826" idx="4"/>
            </p:cNvCxnSpPr>
            <p:nvPr/>
          </p:nvCxnSpPr>
          <p:spPr>
            <a:xfrm rot="5400000">
              <a:off x="3827853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4" name="Conector reto 833"/>
            <p:cNvCxnSpPr>
              <a:stCxn id="827" idx="4"/>
            </p:cNvCxnSpPr>
            <p:nvPr/>
          </p:nvCxnSpPr>
          <p:spPr>
            <a:xfrm rot="16200000" flipH="1">
              <a:off x="1720432" y="2744387"/>
              <a:ext cx="571504" cy="9405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5" name="Conector reto 834"/>
            <p:cNvCxnSpPr>
              <a:stCxn id="827" idx="4"/>
            </p:cNvCxnSpPr>
            <p:nvPr/>
          </p:nvCxnSpPr>
          <p:spPr>
            <a:xfrm rot="5400000">
              <a:off x="1244181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6" name="Conector reto 835"/>
            <p:cNvCxnSpPr>
              <a:stCxn id="827" idx="4"/>
            </p:cNvCxnSpPr>
            <p:nvPr/>
          </p:nvCxnSpPr>
          <p:spPr>
            <a:xfrm rot="5400000">
              <a:off x="756019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37" name="Elipse 836"/>
            <p:cNvSpPr/>
            <p:nvPr/>
          </p:nvSpPr>
          <p:spPr>
            <a:xfrm>
              <a:off x="4083513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838" name="Elipse 837"/>
            <p:cNvSpPr/>
            <p:nvPr/>
          </p:nvSpPr>
          <p:spPr>
            <a:xfrm>
              <a:off x="425052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39" name="Elipse 838"/>
            <p:cNvSpPr/>
            <p:nvPr/>
          </p:nvSpPr>
          <p:spPr>
            <a:xfrm>
              <a:off x="425052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0" name="Elipse 839"/>
            <p:cNvSpPr/>
            <p:nvPr/>
          </p:nvSpPr>
          <p:spPr>
            <a:xfrm>
              <a:off x="425052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1" name="Elipse 840"/>
            <p:cNvSpPr/>
            <p:nvPr/>
          </p:nvSpPr>
          <p:spPr>
            <a:xfrm>
              <a:off x="425052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2" name="Elipse 841"/>
            <p:cNvSpPr/>
            <p:nvPr/>
          </p:nvSpPr>
          <p:spPr>
            <a:xfrm>
              <a:off x="425052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3" name="Elipse 842"/>
            <p:cNvSpPr/>
            <p:nvPr/>
          </p:nvSpPr>
          <p:spPr>
            <a:xfrm>
              <a:off x="451214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4" name="Elipse 843"/>
            <p:cNvSpPr/>
            <p:nvPr/>
          </p:nvSpPr>
          <p:spPr>
            <a:xfrm>
              <a:off x="451214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5" name="Elipse 844"/>
            <p:cNvSpPr/>
            <p:nvPr/>
          </p:nvSpPr>
          <p:spPr>
            <a:xfrm>
              <a:off x="451214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6" name="Elipse 845"/>
            <p:cNvSpPr/>
            <p:nvPr/>
          </p:nvSpPr>
          <p:spPr>
            <a:xfrm>
              <a:off x="451214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47" name="Elipse 846"/>
            <p:cNvSpPr/>
            <p:nvPr/>
          </p:nvSpPr>
          <p:spPr>
            <a:xfrm>
              <a:off x="451214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848" name="Conector reto 847"/>
            <p:cNvCxnSpPr>
              <a:stCxn id="837" idx="4"/>
              <a:endCxn id="838" idx="0"/>
            </p:cNvCxnSpPr>
            <p:nvPr/>
          </p:nvCxnSpPr>
          <p:spPr>
            <a:xfrm rot="5400000">
              <a:off x="4315849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Conector reto 848"/>
            <p:cNvCxnSpPr>
              <a:stCxn id="837" idx="4"/>
              <a:endCxn id="843" idx="0"/>
            </p:cNvCxnSpPr>
            <p:nvPr/>
          </p:nvCxnSpPr>
          <p:spPr>
            <a:xfrm rot="16200000" flipH="1">
              <a:off x="4446655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Conector reto 849"/>
            <p:cNvCxnSpPr>
              <a:stCxn id="837" idx="4"/>
              <a:endCxn id="844" idx="0"/>
            </p:cNvCxnSpPr>
            <p:nvPr/>
          </p:nvCxnSpPr>
          <p:spPr>
            <a:xfrm rot="16200000" flipH="1">
              <a:off x="4303779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Conector reto 850"/>
            <p:cNvCxnSpPr>
              <a:stCxn id="837" idx="4"/>
              <a:endCxn id="839" idx="0"/>
            </p:cNvCxnSpPr>
            <p:nvPr/>
          </p:nvCxnSpPr>
          <p:spPr>
            <a:xfrm rot="5400000">
              <a:off x="4172973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Conector reto 851"/>
            <p:cNvCxnSpPr>
              <a:stCxn id="837" idx="4"/>
              <a:endCxn id="845" idx="0"/>
            </p:cNvCxnSpPr>
            <p:nvPr/>
          </p:nvCxnSpPr>
          <p:spPr>
            <a:xfrm rot="16200000" flipH="1">
              <a:off x="4160903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Conector reto 852"/>
            <p:cNvCxnSpPr>
              <a:stCxn id="837" idx="4"/>
              <a:endCxn id="840" idx="0"/>
            </p:cNvCxnSpPr>
            <p:nvPr/>
          </p:nvCxnSpPr>
          <p:spPr>
            <a:xfrm rot="5400000">
              <a:off x="4030097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Conector reto 853"/>
            <p:cNvCxnSpPr>
              <a:stCxn id="837" idx="4"/>
              <a:endCxn id="846" idx="0"/>
            </p:cNvCxnSpPr>
            <p:nvPr/>
          </p:nvCxnSpPr>
          <p:spPr>
            <a:xfrm rot="16200000" flipH="1">
              <a:off x="4018027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Conector reto 854"/>
            <p:cNvCxnSpPr>
              <a:stCxn id="837" idx="4"/>
              <a:endCxn id="841" idx="0"/>
            </p:cNvCxnSpPr>
            <p:nvPr/>
          </p:nvCxnSpPr>
          <p:spPr>
            <a:xfrm rot="5400000">
              <a:off x="3887221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Conector reto 855"/>
            <p:cNvCxnSpPr>
              <a:stCxn id="837" idx="4"/>
              <a:endCxn id="847" idx="0"/>
            </p:cNvCxnSpPr>
            <p:nvPr/>
          </p:nvCxnSpPr>
          <p:spPr>
            <a:xfrm rot="16200000" flipH="1">
              <a:off x="3875151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Conector reto 856"/>
            <p:cNvCxnSpPr>
              <a:stCxn id="837" idx="4"/>
              <a:endCxn id="842" idx="0"/>
            </p:cNvCxnSpPr>
            <p:nvPr/>
          </p:nvCxnSpPr>
          <p:spPr>
            <a:xfrm rot="5400000">
              <a:off x="3744345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Elipse 857"/>
            <p:cNvSpPr/>
            <p:nvPr/>
          </p:nvSpPr>
          <p:spPr>
            <a:xfrm>
              <a:off x="5131275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859" name="Elipse 858"/>
            <p:cNvSpPr/>
            <p:nvPr/>
          </p:nvSpPr>
          <p:spPr>
            <a:xfrm>
              <a:off x="529829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0" name="Elipse 859"/>
            <p:cNvSpPr/>
            <p:nvPr/>
          </p:nvSpPr>
          <p:spPr>
            <a:xfrm>
              <a:off x="529829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1" name="Elipse 860"/>
            <p:cNvSpPr/>
            <p:nvPr/>
          </p:nvSpPr>
          <p:spPr>
            <a:xfrm>
              <a:off x="529829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2" name="Elipse 861"/>
            <p:cNvSpPr/>
            <p:nvPr/>
          </p:nvSpPr>
          <p:spPr>
            <a:xfrm>
              <a:off x="529829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3" name="Elipse 862"/>
            <p:cNvSpPr/>
            <p:nvPr/>
          </p:nvSpPr>
          <p:spPr>
            <a:xfrm>
              <a:off x="529829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4" name="Elipse 863"/>
            <p:cNvSpPr/>
            <p:nvPr/>
          </p:nvSpPr>
          <p:spPr>
            <a:xfrm>
              <a:off x="5559903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5" name="Elipse 864"/>
            <p:cNvSpPr/>
            <p:nvPr/>
          </p:nvSpPr>
          <p:spPr>
            <a:xfrm>
              <a:off x="5559903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6" name="Elipse 865"/>
            <p:cNvSpPr/>
            <p:nvPr/>
          </p:nvSpPr>
          <p:spPr>
            <a:xfrm>
              <a:off x="5559903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7" name="Elipse 866"/>
            <p:cNvSpPr/>
            <p:nvPr/>
          </p:nvSpPr>
          <p:spPr>
            <a:xfrm>
              <a:off x="5559903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68" name="Elipse 867"/>
            <p:cNvSpPr/>
            <p:nvPr/>
          </p:nvSpPr>
          <p:spPr>
            <a:xfrm>
              <a:off x="5559903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869" name="Conector reto 868"/>
            <p:cNvCxnSpPr>
              <a:stCxn id="858" idx="4"/>
              <a:endCxn id="859" idx="0"/>
            </p:cNvCxnSpPr>
            <p:nvPr/>
          </p:nvCxnSpPr>
          <p:spPr>
            <a:xfrm rot="5400000">
              <a:off x="5363611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Conector reto 869"/>
            <p:cNvCxnSpPr>
              <a:stCxn id="858" idx="4"/>
              <a:endCxn id="864" idx="0"/>
            </p:cNvCxnSpPr>
            <p:nvPr/>
          </p:nvCxnSpPr>
          <p:spPr>
            <a:xfrm rot="16200000" flipH="1">
              <a:off x="5494417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Conector reto 870"/>
            <p:cNvCxnSpPr>
              <a:stCxn id="858" idx="4"/>
              <a:endCxn id="865" idx="0"/>
            </p:cNvCxnSpPr>
            <p:nvPr/>
          </p:nvCxnSpPr>
          <p:spPr>
            <a:xfrm rot="16200000" flipH="1">
              <a:off x="5351541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Conector reto 871"/>
            <p:cNvCxnSpPr>
              <a:stCxn id="858" idx="4"/>
              <a:endCxn id="860" idx="0"/>
            </p:cNvCxnSpPr>
            <p:nvPr/>
          </p:nvCxnSpPr>
          <p:spPr>
            <a:xfrm rot="5400000">
              <a:off x="5220735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Conector reto 872"/>
            <p:cNvCxnSpPr>
              <a:stCxn id="858" idx="4"/>
              <a:endCxn id="866" idx="0"/>
            </p:cNvCxnSpPr>
            <p:nvPr/>
          </p:nvCxnSpPr>
          <p:spPr>
            <a:xfrm rot="16200000" flipH="1">
              <a:off x="5208665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Conector reto 873"/>
            <p:cNvCxnSpPr>
              <a:stCxn id="858" idx="4"/>
              <a:endCxn id="861" idx="0"/>
            </p:cNvCxnSpPr>
            <p:nvPr/>
          </p:nvCxnSpPr>
          <p:spPr>
            <a:xfrm rot="5400000">
              <a:off x="5077859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Conector reto 874"/>
            <p:cNvCxnSpPr>
              <a:stCxn id="858" idx="4"/>
              <a:endCxn id="867" idx="0"/>
            </p:cNvCxnSpPr>
            <p:nvPr/>
          </p:nvCxnSpPr>
          <p:spPr>
            <a:xfrm rot="16200000" flipH="1">
              <a:off x="5065789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Conector reto 875"/>
            <p:cNvCxnSpPr>
              <a:stCxn id="858" idx="4"/>
              <a:endCxn id="862" idx="0"/>
            </p:cNvCxnSpPr>
            <p:nvPr/>
          </p:nvCxnSpPr>
          <p:spPr>
            <a:xfrm rot="5400000">
              <a:off x="4934983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Conector reto 876"/>
            <p:cNvCxnSpPr>
              <a:stCxn id="858" idx="4"/>
              <a:endCxn id="868" idx="0"/>
            </p:cNvCxnSpPr>
            <p:nvPr/>
          </p:nvCxnSpPr>
          <p:spPr>
            <a:xfrm rot="16200000" flipH="1">
              <a:off x="4922913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Conector reto 877"/>
            <p:cNvCxnSpPr>
              <a:stCxn id="858" idx="4"/>
              <a:endCxn id="863" idx="0"/>
            </p:cNvCxnSpPr>
            <p:nvPr/>
          </p:nvCxnSpPr>
          <p:spPr>
            <a:xfrm rot="5400000">
              <a:off x="4792107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9" name="Elipse 878"/>
            <p:cNvSpPr/>
            <p:nvPr/>
          </p:nvSpPr>
          <p:spPr>
            <a:xfrm>
              <a:off x="633414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880" name="Elipse 879"/>
            <p:cNvSpPr/>
            <p:nvPr/>
          </p:nvSpPr>
          <p:spPr>
            <a:xfrm>
              <a:off x="650115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1" name="Elipse 880"/>
            <p:cNvSpPr/>
            <p:nvPr/>
          </p:nvSpPr>
          <p:spPr>
            <a:xfrm>
              <a:off x="650115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2" name="Elipse 881"/>
            <p:cNvSpPr/>
            <p:nvPr/>
          </p:nvSpPr>
          <p:spPr>
            <a:xfrm>
              <a:off x="650115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3" name="Elipse 882"/>
            <p:cNvSpPr/>
            <p:nvPr/>
          </p:nvSpPr>
          <p:spPr>
            <a:xfrm>
              <a:off x="650115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4" name="Elipse 883"/>
            <p:cNvSpPr/>
            <p:nvPr/>
          </p:nvSpPr>
          <p:spPr>
            <a:xfrm>
              <a:off x="650115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5" name="Elipse 884"/>
            <p:cNvSpPr/>
            <p:nvPr/>
          </p:nvSpPr>
          <p:spPr>
            <a:xfrm>
              <a:off x="676277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6" name="Elipse 885"/>
            <p:cNvSpPr/>
            <p:nvPr/>
          </p:nvSpPr>
          <p:spPr>
            <a:xfrm>
              <a:off x="676277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7" name="Elipse 886"/>
            <p:cNvSpPr/>
            <p:nvPr/>
          </p:nvSpPr>
          <p:spPr>
            <a:xfrm>
              <a:off x="676277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8" name="Elipse 887"/>
            <p:cNvSpPr/>
            <p:nvPr/>
          </p:nvSpPr>
          <p:spPr>
            <a:xfrm>
              <a:off x="676277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889" name="Elipse 888"/>
            <p:cNvSpPr/>
            <p:nvPr/>
          </p:nvSpPr>
          <p:spPr>
            <a:xfrm>
              <a:off x="676277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890" name="Conector reto 889"/>
            <p:cNvCxnSpPr>
              <a:stCxn id="879" idx="4"/>
              <a:endCxn id="880" idx="0"/>
            </p:cNvCxnSpPr>
            <p:nvPr/>
          </p:nvCxnSpPr>
          <p:spPr>
            <a:xfrm rot="5400000">
              <a:off x="656647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Conector reto 890"/>
            <p:cNvCxnSpPr>
              <a:stCxn id="879" idx="4"/>
              <a:endCxn id="885" idx="0"/>
            </p:cNvCxnSpPr>
            <p:nvPr/>
          </p:nvCxnSpPr>
          <p:spPr>
            <a:xfrm rot="16200000" flipH="1">
              <a:off x="669728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Conector reto 891"/>
            <p:cNvCxnSpPr>
              <a:stCxn id="879" idx="4"/>
              <a:endCxn id="886" idx="0"/>
            </p:cNvCxnSpPr>
            <p:nvPr/>
          </p:nvCxnSpPr>
          <p:spPr>
            <a:xfrm rot="16200000" flipH="1">
              <a:off x="655440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Conector reto 892"/>
            <p:cNvCxnSpPr>
              <a:stCxn id="879" idx="4"/>
              <a:endCxn id="881" idx="0"/>
            </p:cNvCxnSpPr>
            <p:nvPr/>
          </p:nvCxnSpPr>
          <p:spPr>
            <a:xfrm rot="5400000">
              <a:off x="642360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Conector reto 893"/>
            <p:cNvCxnSpPr>
              <a:stCxn id="879" idx="4"/>
              <a:endCxn id="887" idx="0"/>
            </p:cNvCxnSpPr>
            <p:nvPr/>
          </p:nvCxnSpPr>
          <p:spPr>
            <a:xfrm rot="16200000" flipH="1">
              <a:off x="641153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Conector reto 894"/>
            <p:cNvCxnSpPr>
              <a:stCxn id="879" idx="4"/>
              <a:endCxn id="882" idx="0"/>
            </p:cNvCxnSpPr>
            <p:nvPr/>
          </p:nvCxnSpPr>
          <p:spPr>
            <a:xfrm rot="5400000">
              <a:off x="628072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Conector reto 895"/>
            <p:cNvCxnSpPr>
              <a:stCxn id="879" idx="4"/>
              <a:endCxn id="888" idx="0"/>
            </p:cNvCxnSpPr>
            <p:nvPr/>
          </p:nvCxnSpPr>
          <p:spPr>
            <a:xfrm rot="16200000" flipH="1">
              <a:off x="626865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Conector reto 896"/>
            <p:cNvCxnSpPr>
              <a:stCxn id="879" idx="4"/>
              <a:endCxn id="883" idx="0"/>
            </p:cNvCxnSpPr>
            <p:nvPr/>
          </p:nvCxnSpPr>
          <p:spPr>
            <a:xfrm rot="5400000">
              <a:off x="613785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Conector reto 897"/>
            <p:cNvCxnSpPr>
              <a:stCxn id="879" idx="4"/>
              <a:endCxn id="889" idx="0"/>
            </p:cNvCxnSpPr>
            <p:nvPr/>
          </p:nvCxnSpPr>
          <p:spPr>
            <a:xfrm rot="16200000" flipH="1">
              <a:off x="612578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Conector reto 898"/>
            <p:cNvCxnSpPr>
              <a:stCxn id="879" idx="4"/>
              <a:endCxn id="884" idx="0"/>
            </p:cNvCxnSpPr>
            <p:nvPr/>
          </p:nvCxnSpPr>
          <p:spPr>
            <a:xfrm rot="5400000">
              <a:off x="599497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0" name="Elipse 899"/>
            <p:cNvSpPr/>
            <p:nvPr/>
          </p:nvSpPr>
          <p:spPr>
            <a:xfrm>
              <a:off x="826296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901" name="Elipse 900"/>
            <p:cNvSpPr/>
            <p:nvPr/>
          </p:nvSpPr>
          <p:spPr>
            <a:xfrm>
              <a:off x="842998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2" name="Elipse 901"/>
            <p:cNvSpPr/>
            <p:nvPr/>
          </p:nvSpPr>
          <p:spPr>
            <a:xfrm>
              <a:off x="842998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3" name="Elipse 902"/>
            <p:cNvSpPr/>
            <p:nvPr/>
          </p:nvSpPr>
          <p:spPr>
            <a:xfrm>
              <a:off x="842998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4" name="Elipse 903"/>
            <p:cNvSpPr/>
            <p:nvPr/>
          </p:nvSpPr>
          <p:spPr>
            <a:xfrm>
              <a:off x="842998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5" name="Elipse 904"/>
            <p:cNvSpPr/>
            <p:nvPr/>
          </p:nvSpPr>
          <p:spPr>
            <a:xfrm>
              <a:off x="842998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6" name="Elipse 905"/>
            <p:cNvSpPr/>
            <p:nvPr/>
          </p:nvSpPr>
          <p:spPr>
            <a:xfrm>
              <a:off x="869159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7" name="Elipse 906"/>
            <p:cNvSpPr/>
            <p:nvPr/>
          </p:nvSpPr>
          <p:spPr>
            <a:xfrm>
              <a:off x="869159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8" name="Elipse 907"/>
            <p:cNvSpPr/>
            <p:nvPr/>
          </p:nvSpPr>
          <p:spPr>
            <a:xfrm>
              <a:off x="869159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09" name="Elipse 908"/>
            <p:cNvSpPr/>
            <p:nvPr/>
          </p:nvSpPr>
          <p:spPr>
            <a:xfrm>
              <a:off x="869159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10" name="Elipse 909"/>
            <p:cNvSpPr/>
            <p:nvPr/>
          </p:nvSpPr>
          <p:spPr>
            <a:xfrm>
              <a:off x="869159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911" name="Conector reto 910"/>
            <p:cNvCxnSpPr>
              <a:stCxn id="900" idx="4"/>
              <a:endCxn id="901" idx="0"/>
            </p:cNvCxnSpPr>
            <p:nvPr/>
          </p:nvCxnSpPr>
          <p:spPr>
            <a:xfrm rot="5400000">
              <a:off x="849530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Conector reto 911"/>
            <p:cNvCxnSpPr>
              <a:stCxn id="900" idx="4"/>
              <a:endCxn id="906" idx="0"/>
            </p:cNvCxnSpPr>
            <p:nvPr/>
          </p:nvCxnSpPr>
          <p:spPr>
            <a:xfrm rot="16200000" flipH="1">
              <a:off x="862611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Conector reto 912"/>
            <p:cNvCxnSpPr>
              <a:stCxn id="900" idx="4"/>
              <a:endCxn id="907" idx="0"/>
            </p:cNvCxnSpPr>
            <p:nvPr/>
          </p:nvCxnSpPr>
          <p:spPr>
            <a:xfrm rot="16200000" flipH="1">
              <a:off x="848323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Conector reto 913"/>
            <p:cNvCxnSpPr>
              <a:stCxn id="900" idx="4"/>
              <a:endCxn id="902" idx="0"/>
            </p:cNvCxnSpPr>
            <p:nvPr/>
          </p:nvCxnSpPr>
          <p:spPr>
            <a:xfrm rot="5400000">
              <a:off x="835242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Conector reto 914"/>
            <p:cNvCxnSpPr>
              <a:stCxn id="900" idx="4"/>
              <a:endCxn id="908" idx="0"/>
            </p:cNvCxnSpPr>
            <p:nvPr/>
          </p:nvCxnSpPr>
          <p:spPr>
            <a:xfrm rot="16200000" flipH="1">
              <a:off x="834035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Conector reto 915"/>
            <p:cNvCxnSpPr>
              <a:stCxn id="900" idx="4"/>
              <a:endCxn id="903" idx="0"/>
            </p:cNvCxnSpPr>
            <p:nvPr/>
          </p:nvCxnSpPr>
          <p:spPr>
            <a:xfrm rot="5400000">
              <a:off x="820955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Conector reto 916"/>
            <p:cNvCxnSpPr>
              <a:stCxn id="900" idx="4"/>
              <a:endCxn id="909" idx="0"/>
            </p:cNvCxnSpPr>
            <p:nvPr/>
          </p:nvCxnSpPr>
          <p:spPr>
            <a:xfrm rot="16200000" flipH="1">
              <a:off x="819748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Conector reto 917"/>
            <p:cNvCxnSpPr>
              <a:stCxn id="900" idx="4"/>
              <a:endCxn id="904" idx="0"/>
            </p:cNvCxnSpPr>
            <p:nvPr/>
          </p:nvCxnSpPr>
          <p:spPr>
            <a:xfrm rot="5400000">
              <a:off x="806667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Conector reto 918"/>
            <p:cNvCxnSpPr>
              <a:stCxn id="900" idx="4"/>
              <a:endCxn id="910" idx="0"/>
            </p:cNvCxnSpPr>
            <p:nvPr/>
          </p:nvCxnSpPr>
          <p:spPr>
            <a:xfrm rot="16200000" flipH="1">
              <a:off x="805460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Conector reto 919"/>
            <p:cNvCxnSpPr>
              <a:stCxn id="900" idx="4"/>
              <a:endCxn id="905" idx="0"/>
            </p:cNvCxnSpPr>
            <p:nvPr/>
          </p:nvCxnSpPr>
          <p:spPr>
            <a:xfrm rot="5400000">
              <a:off x="792380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" name="Elipse 920"/>
            <p:cNvSpPr/>
            <p:nvPr/>
          </p:nvSpPr>
          <p:spPr>
            <a:xfrm>
              <a:off x="726283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922" name="Elipse 921"/>
            <p:cNvSpPr/>
            <p:nvPr/>
          </p:nvSpPr>
          <p:spPr>
            <a:xfrm>
              <a:off x="742985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3" name="Elipse 922"/>
            <p:cNvSpPr/>
            <p:nvPr/>
          </p:nvSpPr>
          <p:spPr>
            <a:xfrm>
              <a:off x="742985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4" name="Elipse 923"/>
            <p:cNvSpPr/>
            <p:nvPr/>
          </p:nvSpPr>
          <p:spPr>
            <a:xfrm>
              <a:off x="742985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5" name="Elipse 924"/>
            <p:cNvSpPr/>
            <p:nvPr/>
          </p:nvSpPr>
          <p:spPr>
            <a:xfrm>
              <a:off x="742985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6" name="Elipse 925"/>
            <p:cNvSpPr/>
            <p:nvPr/>
          </p:nvSpPr>
          <p:spPr>
            <a:xfrm>
              <a:off x="742985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7" name="Elipse 926"/>
            <p:cNvSpPr/>
            <p:nvPr/>
          </p:nvSpPr>
          <p:spPr>
            <a:xfrm>
              <a:off x="769146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8" name="Elipse 927"/>
            <p:cNvSpPr/>
            <p:nvPr/>
          </p:nvSpPr>
          <p:spPr>
            <a:xfrm>
              <a:off x="769146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29" name="Elipse 928"/>
            <p:cNvSpPr/>
            <p:nvPr/>
          </p:nvSpPr>
          <p:spPr>
            <a:xfrm>
              <a:off x="769146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30" name="Elipse 929"/>
            <p:cNvSpPr/>
            <p:nvPr/>
          </p:nvSpPr>
          <p:spPr>
            <a:xfrm>
              <a:off x="769146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31" name="Elipse 930"/>
            <p:cNvSpPr/>
            <p:nvPr/>
          </p:nvSpPr>
          <p:spPr>
            <a:xfrm>
              <a:off x="769146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932" name="Conector reto 931"/>
            <p:cNvCxnSpPr>
              <a:stCxn id="921" idx="4"/>
              <a:endCxn id="922" idx="0"/>
            </p:cNvCxnSpPr>
            <p:nvPr/>
          </p:nvCxnSpPr>
          <p:spPr>
            <a:xfrm rot="5400000">
              <a:off x="749517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Conector reto 932"/>
            <p:cNvCxnSpPr>
              <a:stCxn id="921" idx="4"/>
              <a:endCxn id="927" idx="0"/>
            </p:cNvCxnSpPr>
            <p:nvPr/>
          </p:nvCxnSpPr>
          <p:spPr>
            <a:xfrm rot="16200000" flipH="1">
              <a:off x="762597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Conector reto 933"/>
            <p:cNvCxnSpPr>
              <a:stCxn id="921" idx="4"/>
              <a:endCxn id="928" idx="0"/>
            </p:cNvCxnSpPr>
            <p:nvPr/>
          </p:nvCxnSpPr>
          <p:spPr>
            <a:xfrm rot="16200000" flipH="1">
              <a:off x="748310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Conector reto 934"/>
            <p:cNvCxnSpPr>
              <a:stCxn id="921" idx="4"/>
              <a:endCxn id="923" idx="0"/>
            </p:cNvCxnSpPr>
            <p:nvPr/>
          </p:nvCxnSpPr>
          <p:spPr>
            <a:xfrm rot="5400000">
              <a:off x="735229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Conector reto 935"/>
            <p:cNvCxnSpPr>
              <a:stCxn id="921" idx="4"/>
              <a:endCxn id="929" idx="0"/>
            </p:cNvCxnSpPr>
            <p:nvPr/>
          </p:nvCxnSpPr>
          <p:spPr>
            <a:xfrm rot="16200000" flipH="1">
              <a:off x="734022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Conector reto 936"/>
            <p:cNvCxnSpPr>
              <a:stCxn id="921" idx="4"/>
              <a:endCxn id="924" idx="0"/>
            </p:cNvCxnSpPr>
            <p:nvPr/>
          </p:nvCxnSpPr>
          <p:spPr>
            <a:xfrm rot="5400000">
              <a:off x="720942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Conector reto 937"/>
            <p:cNvCxnSpPr>
              <a:stCxn id="921" idx="4"/>
              <a:endCxn id="930" idx="0"/>
            </p:cNvCxnSpPr>
            <p:nvPr/>
          </p:nvCxnSpPr>
          <p:spPr>
            <a:xfrm rot="16200000" flipH="1">
              <a:off x="719735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Conector reto 938"/>
            <p:cNvCxnSpPr>
              <a:stCxn id="921" idx="4"/>
              <a:endCxn id="925" idx="0"/>
            </p:cNvCxnSpPr>
            <p:nvPr/>
          </p:nvCxnSpPr>
          <p:spPr>
            <a:xfrm rot="5400000">
              <a:off x="7066544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Conector reto 939"/>
            <p:cNvCxnSpPr>
              <a:stCxn id="921" idx="4"/>
              <a:endCxn id="931" idx="0"/>
            </p:cNvCxnSpPr>
            <p:nvPr/>
          </p:nvCxnSpPr>
          <p:spPr>
            <a:xfrm rot="16200000" flipH="1">
              <a:off x="7054474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Conector reto 940"/>
            <p:cNvCxnSpPr>
              <a:stCxn id="921" idx="4"/>
              <a:endCxn id="926" idx="0"/>
            </p:cNvCxnSpPr>
            <p:nvPr/>
          </p:nvCxnSpPr>
          <p:spPr>
            <a:xfrm rot="5400000">
              <a:off x="6923668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" name="Elipse 941"/>
            <p:cNvSpPr/>
            <p:nvPr/>
          </p:nvSpPr>
          <p:spPr>
            <a:xfrm>
              <a:off x="7140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943" name="Elipse 942"/>
            <p:cNvSpPr/>
            <p:nvPr/>
          </p:nvSpPr>
          <p:spPr>
            <a:xfrm>
              <a:off x="23842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4" name="Elipse 943"/>
            <p:cNvSpPr/>
            <p:nvPr/>
          </p:nvSpPr>
          <p:spPr>
            <a:xfrm>
              <a:off x="23842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5" name="Elipse 944"/>
            <p:cNvSpPr/>
            <p:nvPr/>
          </p:nvSpPr>
          <p:spPr>
            <a:xfrm>
              <a:off x="23842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6" name="Elipse 945"/>
            <p:cNvSpPr/>
            <p:nvPr/>
          </p:nvSpPr>
          <p:spPr>
            <a:xfrm>
              <a:off x="23842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7" name="Elipse 946"/>
            <p:cNvSpPr/>
            <p:nvPr/>
          </p:nvSpPr>
          <p:spPr>
            <a:xfrm>
              <a:off x="23842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8" name="Elipse 947"/>
            <p:cNvSpPr/>
            <p:nvPr/>
          </p:nvSpPr>
          <p:spPr>
            <a:xfrm>
              <a:off x="50003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49" name="Elipse 948"/>
            <p:cNvSpPr/>
            <p:nvPr/>
          </p:nvSpPr>
          <p:spPr>
            <a:xfrm>
              <a:off x="50003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50" name="Elipse 949"/>
            <p:cNvSpPr/>
            <p:nvPr/>
          </p:nvSpPr>
          <p:spPr>
            <a:xfrm>
              <a:off x="50003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51" name="Elipse 950"/>
            <p:cNvSpPr/>
            <p:nvPr/>
          </p:nvSpPr>
          <p:spPr>
            <a:xfrm>
              <a:off x="50003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52" name="Elipse 951"/>
            <p:cNvSpPr/>
            <p:nvPr/>
          </p:nvSpPr>
          <p:spPr>
            <a:xfrm>
              <a:off x="50003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953" name="Conector reto 952"/>
            <p:cNvCxnSpPr>
              <a:stCxn id="942" idx="4"/>
              <a:endCxn id="943" idx="0"/>
            </p:cNvCxnSpPr>
            <p:nvPr/>
          </p:nvCxnSpPr>
          <p:spPr>
            <a:xfrm rot="5400000">
              <a:off x="30374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Conector reto 953"/>
            <p:cNvCxnSpPr>
              <a:stCxn id="942" idx="4"/>
              <a:endCxn id="948" idx="0"/>
            </p:cNvCxnSpPr>
            <p:nvPr/>
          </p:nvCxnSpPr>
          <p:spPr>
            <a:xfrm rot="16200000" flipH="1">
              <a:off x="43454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Conector reto 954"/>
            <p:cNvCxnSpPr>
              <a:stCxn id="942" idx="4"/>
              <a:endCxn id="949" idx="0"/>
            </p:cNvCxnSpPr>
            <p:nvPr/>
          </p:nvCxnSpPr>
          <p:spPr>
            <a:xfrm rot="16200000" flipH="1">
              <a:off x="29167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Conector reto 955"/>
            <p:cNvCxnSpPr>
              <a:stCxn id="942" idx="4"/>
              <a:endCxn id="944" idx="0"/>
            </p:cNvCxnSpPr>
            <p:nvPr/>
          </p:nvCxnSpPr>
          <p:spPr>
            <a:xfrm rot="5400000">
              <a:off x="16086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Conector reto 956"/>
            <p:cNvCxnSpPr>
              <a:stCxn id="942" idx="4"/>
              <a:endCxn id="950" idx="0"/>
            </p:cNvCxnSpPr>
            <p:nvPr/>
          </p:nvCxnSpPr>
          <p:spPr>
            <a:xfrm rot="16200000" flipH="1">
              <a:off x="14879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Conector reto 957"/>
            <p:cNvCxnSpPr>
              <a:stCxn id="942" idx="4"/>
              <a:endCxn id="945" idx="0"/>
            </p:cNvCxnSpPr>
            <p:nvPr/>
          </p:nvCxnSpPr>
          <p:spPr>
            <a:xfrm rot="5400000">
              <a:off x="1799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Conector reto 958"/>
            <p:cNvCxnSpPr>
              <a:stCxn id="942" idx="4"/>
              <a:endCxn id="951" idx="0"/>
            </p:cNvCxnSpPr>
            <p:nvPr/>
          </p:nvCxnSpPr>
          <p:spPr>
            <a:xfrm rot="16200000" flipH="1">
              <a:off x="592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Conector reto 959"/>
            <p:cNvCxnSpPr>
              <a:stCxn id="942" idx="4"/>
              <a:endCxn id="946" idx="0"/>
            </p:cNvCxnSpPr>
            <p:nvPr/>
          </p:nvCxnSpPr>
          <p:spPr>
            <a:xfrm rot="5400000">
              <a:off x="-12488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Conector reto 960"/>
            <p:cNvCxnSpPr>
              <a:stCxn id="942" idx="4"/>
              <a:endCxn id="952" idx="0"/>
            </p:cNvCxnSpPr>
            <p:nvPr/>
          </p:nvCxnSpPr>
          <p:spPr>
            <a:xfrm rot="16200000" flipH="1">
              <a:off x="-13695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Conector reto 961"/>
            <p:cNvCxnSpPr>
              <a:stCxn id="942" idx="4"/>
              <a:endCxn id="947" idx="0"/>
            </p:cNvCxnSpPr>
            <p:nvPr/>
          </p:nvCxnSpPr>
          <p:spPr>
            <a:xfrm rot="5400000">
              <a:off x="-267762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" name="Elipse 962"/>
            <p:cNvSpPr/>
            <p:nvPr/>
          </p:nvSpPr>
          <p:spPr>
            <a:xfrm>
              <a:off x="107153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964" name="Elipse 963"/>
            <p:cNvSpPr/>
            <p:nvPr/>
          </p:nvSpPr>
          <p:spPr>
            <a:xfrm>
              <a:off x="123855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65" name="Elipse 964"/>
            <p:cNvSpPr/>
            <p:nvPr/>
          </p:nvSpPr>
          <p:spPr>
            <a:xfrm>
              <a:off x="123855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66" name="Elipse 965"/>
            <p:cNvSpPr/>
            <p:nvPr/>
          </p:nvSpPr>
          <p:spPr>
            <a:xfrm>
              <a:off x="123855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67" name="Elipse 966"/>
            <p:cNvSpPr/>
            <p:nvPr/>
          </p:nvSpPr>
          <p:spPr>
            <a:xfrm>
              <a:off x="123855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68" name="Elipse 967"/>
            <p:cNvSpPr/>
            <p:nvPr/>
          </p:nvSpPr>
          <p:spPr>
            <a:xfrm>
              <a:off x="123855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69" name="Elipse 968"/>
            <p:cNvSpPr/>
            <p:nvPr/>
          </p:nvSpPr>
          <p:spPr>
            <a:xfrm>
              <a:off x="150016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70" name="Elipse 969"/>
            <p:cNvSpPr/>
            <p:nvPr/>
          </p:nvSpPr>
          <p:spPr>
            <a:xfrm>
              <a:off x="150016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71" name="Elipse 970"/>
            <p:cNvSpPr/>
            <p:nvPr/>
          </p:nvSpPr>
          <p:spPr>
            <a:xfrm>
              <a:off x="150016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72" name="Elipse 971"/>
            <p:cNvSpPr/>
            <p:nvPr/>
          </p:nvSpPr>
          <p:spPr>
            <a:xfrm>
              <a:off x="150016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73" name="Elipse 972"/>
            <p:cNvSpPr/>
            <p:nvPr/>
          </p:nvSpPr>
          <p:spPr>
            <a:xfrm>
              <a:off x="150016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974" name="Conector reto 973"/>
            <p:cNvCxnSpPr>
              <a:stCxn id="963" idx="4"/>
              <a:endCxn id="964" idx="0"/>
            </p:cNvCxnSpPr>
            <p:nvPr/>
          </p:nvCxnSpPr>
          <p:spPr>
            <a:xfrm rot="5400000">
              <a:off x="130387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Conector reto 974"/>
            <p:cNvCxnSpPr>
              <a:stCxn id="963" idx="4"/>
              <a:endCxn id="969" idx="0"/>
            </p:cNvCxnSpPr>
            <p:nvPr/>
          </p:nvCxnSpPr>
          <p:spPr>
            <a:xfrm rot="16200000" flipH="1">
              <a:off x="143468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Conector reto 975"/>
            <p:cNvCxnSpPr>
              <a:stCxn id="963" idx="4"/>
              <a:endCxn id="970" idx="0"/>
            </p:cNvCxnSpPr>
            <p:nvPr/>
          </p:nvCxnSpPr>
          <p:spPr>
            <a:xfrm rot="16200000" flipH="1">
              <a:off x="129180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Conector reto 976"/>
            <p:cNvCxnSpPr>
              <a:stCxn id="963" idx="4"/>
              <a:endCxn id="965" idx="0"/>
            </p:cNvCxnSpPr>
            <p:nvPr/>
          </p:nvCxnSpPr>
          <p:spPr>
            <a:xfrm rot="5400000">
              <a:off x="116099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Conector reto 977"/>
            <p:cNvCxnSpPr>
              <a:stCxn id="963" idx="4"/>
              <a:endCxn id="971" idx="0"/>
            </p:cNvCxnSpPr>
            <p:nvPr/>
          </p:nvCxnSpPr>
          <p:spPr>
            <a:xfrm rot="16200000" flipH="1">
              <a:off x="114892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Conector reto 978"/>
            <p:cNvCxnSpPr>
              <a:stCxn id="963" idx="4"/>
              <a:endCxn id="966" idx="0"/>
            </p:cNvCxnSpPr>
            <p:nvPr/>
          </p:nvCxnSpPr>
          <p:spPr>
            <a:xfrm rot="5400000">
              <a:off x="101812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Conector reto 979"/>
            <p:cNvCxnSpPr>
              <a:stCxn id="963" idx="4"/>
              <a:endCxn id="972" idx="0"/>
            </p:cNvCxnSpPr>
            <p:nvPr/>
          </p:nvCxnSpPr>
          <p:spPr>
            <a:xfrm rot="16200000" flipH="1">
              <a:off x="100605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Conector reto 980"/>
            <p:cNvCxnSpPr>
              <a:stCxn id="963" idx="4"/>
              <a:endCxn id="967" idx="0"/>
            </p:cNvCxnSpPr>
            <p:nvPr/>
          </p:nvCxnSpPr>
          <p:spPr>
            <a:xfrm rot="5400000">
              <a:off x="87524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Conector reto 981"/>
            <p:cNvCxnSpPr>
              <a:stCxn id="963" idx="4"/>
              <a:endCxn id="973" idx="0"/>
            </p:cNvCxnSpPr>
            <p:nvPr/>
          </p:nvCxnSpPr>
          <p:spPr>
            <a:xfrm rot="16200000" flipH="1">
              <a:off x="86317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Conector reto 982"/>
            <p:cNvCxnSpPr>
              <a:stCxn id="963" idx="4"/>
              <a:endCxn id="968" idx="0"/>
            </p:cNvCxnSpPr>
            <p:nvPr/>
          </p:nvCxnSpPr>
          <p:spPr>
            <a:xfrm rot="5400000">
              <a:off x="73237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4" name="Elipse 983"/>
            <p:cNvSpPr/>
            <p:nvPr/>
          </p:nvSpPr>
          <p:spPr>
            <a:xfrm>
              <a:off x="3083381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985" name="Elipse 984"/>
            <p:cNvSpPr/>
            <p:nvPr/>
          </p:nvSpPr>
          <p:spPr>
            <a:xfrm>
              <a:off x="3250397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86" name="Elipse 985"/>
            <p:cNvSpPr/>
            <p:nvPr/>
          </p:nvSpPr>
          <p:spPr>
            <a:xfrm>
              <a:off x="3250397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87" name="Elipse 986"/>
            <p:cNvSpPr/>
            <p:nvPr/>
          </p:nvSpPr>
          <p:spPr>
            <a:xfrm>
              <a:off x="3250397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88" name="Elipse 987"/>
            <p:cNvSpPr/>
            <p:nvPr/>
          </p:nvSpPr>
          <p:spPr>
            <a:xfrm>
              <a:off x="3250397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89" name="Elipse 988"/>
            <p:cNvSpPr/>
            <p:nvPr/>
          </p:nvSpPr>
          <p:spPr>
            <a:xfrm>
              <a:off x="3250397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90" name="Elipse 989"/>
            <p:cNvSpPr/>
            <p:nvPr/>
          </p:nvSpPr>
          <p:spPr>
            <a:xfrm>
              <a:off x="351200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91" name="Elipse 990"/>
            <p:cNvSpPr/>
            <p:nvPr/>
          </p:nvSpPr>
          <p:spPr>
            <a:xfrm>
              <a:off x="351200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92" name="Elipse 991"/>
            <p:cNvSpPr/>
            <p:nvPr/>
          </p:nvSpPr>
          <p:spPr>
            <a:xfrm>
              <a:off x="351200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93" name="Elipse 992"/>
            <p:cNvSpPr/>
            <p:nvPr/>
          </p:nvSpPr>
          <p:spPr>
            <a:xfrm>
              <a:off x="351200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994" name="Elipse 993"/>
            <p:cNvSpPr/>
            <p:nvPr/>
          </p:nvSpPr>
          <p:spPr>
            <a:xfrm>
              <a:off x="351200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995" name="Conector reto 994"/>
            <p:cNvCxnSpPr>
              <a:stCxn id="984" idx="4"/>
              <a:endCxn id="985" idx="0"/>
            </p:cNvCxnSpPr>
            <p:nvPr/>
          </p:nvCxnSpPr>
          <p:spPr>
            <a:xfrm rot="5400000">
              <a:off x="3315717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Conector reto 995"/>
            <p:cNvCxnSpPr>
              <a:stCxn id="984" idx="4"/>
              <a:endCxn id="990" idx="0"/>
            </p:cNvCxnSpPr>
            <p:nvPr/>
          </p:nvCxnSpPr>
          <p:spPr>
            <a:xfrm rot="16200000" flipH="1">
              <a:off x="3446523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Conector reto 996"/>
            <p:cNvCxnSpPr>
              <a:stCxn id="984" idx="4"/>
              <a:endCxn id="991" idx="0"/>
            </p:cNvCxnSpPr>
            <p:nvPr/>
          </p:nvCxnSpPr>
          <p:spPr>
            <a:xfrm rot="16200000" flipH="1">
              <a:off x="3303647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Conector reto 997"/>
            <p:cNvCxnSpPr>
              <a:stCxn id="984" idx="4"/>
              <a:endCxn id="986" idx="0"/>
            </p:cNvCxnSpPr>
            <p:nvPr/>
          </p:nvCxnSpPr>
          <p:spPr>
            <a:xfrm rot="5400000">
              <a:off x="3172841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Conector reto 998"/>
            <p:cNvCxnSpPr>
              <a:stCxn id="984" idx="4"/>
              <a:endCxn id="992" idx="0"/>
            </p:cNvCxnSpPr>
            <p:nvPr/>
          </p:nvCxnSpPr>
          <p:spPr>
            <a:xfrm rot="16200000" flipH="1">
              <a:off x="3160771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Conector reto 999"/>
            <p:cNvCxnSpPr>
              <a:stCxn id="984" idx="4"/>
              <a:endCxn id="987" idx="0"/>
            </p:cNvCxnSpPr>
            <p:nvPr/>
          </p:nvCxnSpPr>
          <p:spPr>
            <a:xfrm rot="5400000">
              <a:off x="3029965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Conector reto 1000"/>
            <p:cNvCxnSpPr>
              <a:stCxn id="984" idx="4"/>
              <a:endCxn id="993" idx="0"/>
            </p:cNvCxnSpPr>
            <p:nvPr/>
          </p:nvCxnSpPr>
          <p:spPr>
            <a:xfrm rot="16200000" flipH="1">
              <a:off x="3017895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Conector reto 1001"/>
            <p:cNvCxnSpPr>
              <a:stCxn id="984" idx="4"/>
              <a:endCxn id="988" idx="0"/>
            </p:cNvCxnSpPr>
            <p:nvPr/>
          </p:nvCxnSpPr>
          <p:spPr>
            <a:xfrm rot="5400000">
              <a:off x="2887089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Conector reto 1002"/>
            <p:cNvCxnSpPr>
              <a:stCxn id="984" idx="4"/>
              <a:endCxn id="994" idx="0"/>
            </p:cNvCxnSpPr>
            <p:nvPr/>
          </p:nvCxnSpPr>
          <p:spPr>
            <a:xfrm rot="16200000" flipH="1">
              <a:off x="2875019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Conector reto 1003"/>
            <p:cNvCxnSpPr>
              <a:stCxn id="984" idx="4"/>
              <a:endCxn id="989" idx="0"/>
            </p:cNvCxnSpPr>
            <p:nvPr/>
          </p:nvCxnSpPr>
          <p:spPr>
            <a:xfrm rot="5400000">
              <a:off x="2744213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5" name="Elipse 1004"/>
            <p:cNvSpPr/>
            <p:nvPr/>
          </p:nvSpPr>
          <p:spPr>
            <a:xfrm>
              <a:off x="204786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006" name="Elipse 1005"/>
            <p:cNvSpPr/>
            <p:nvPr/>
          </p:nvSpPr>
          <p:spPr>
            <a:xfrm>
              <a:off x="221487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07" name="Elipse 1006"/>
            <p:cNvSpPr/>
            <p:nvPr/>
          </p:nvSpPr>
          <p:spPr>
            <a:xfrm>
              <a:off x="221487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08" name="Elipse 1007"/>
            <p:cNvSpPr/>
            <p:nvPr/>
          </p:nvSpPr>
          <p:spPr>
            <a:xfrm>
              <a:off x="221487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09" name="Elipse 1008"/>
            <p:cNvSpPr/>
            <p:nvPr/>
          </p:nvSpPr>
          <p:spPr>
            <a:xfrm>
              <a:off x="221487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0" name="Elipse 1009"/>
            <p:cNvSpPr/>
            <p:nvPr/>
          </p:nvSpPr>
          <p:spPr>
            <a:xfrm>
              <a:off x="221487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1" name="Elipse 1010"/>
            <p:cNvSpPr/>
            <p:nvPr/>
          </p:nvSpPr>
          <p:spPr>
            <a:xfrm>
              <a:off x="247649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2" name="Elipse 1011"/>
            <p:cNvSpPr/>
            <p:nvPr/>
          </p:nvSpPr>
          <p:spPr>
            <a:xfrm>
              <a:off x="247649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3" name="Elipse 1012"/>
            <p:cNvSpPr/>
            <p:nvPr/>
          </p:nvSpPr>
          <p:spPr>
            <a:xfrm>
              <a:off x="247649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4" name="Elipse 1013"/>
            <p:cNvSpPr/>
            <p:nvPr/>
          </p:nvSpPr>
          <p:spPr>
            <a:xfrm>
              <a:off x="247649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15" name="Elipse 1014"/>
            <p:cNvSpPr/>
            <p:nvPr/>
          </p:nvSpPr>
          <p:spPr>
            <a:xfrm>
              <a:off x="247649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016" name="Conector reto 1015"/>
            <p:cNvCxnSpPr>
              <a:stCxn id="1005" idx="4"/>
              <a:endCxn id="1006" idx="0"/>
            </p:cNvCxnSpPr>
            <p:nvPr/>
          </p:nvCxnSpPr>
          <p:spPr>
            <a:xfrm rot="5400000">
              <a:off x="228019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Conector reto 1016"/>
            <p:cNvCxnSpPr>
              <a:stCxn id="1005" idx="4"/>
              <a:endCxn id="1011" idx="0"/>
            </p:cNvCxnSpPr>
            <p:nvPr/>
          </p:nvCxnSpPr>
          <p:spPr>
            <a:xfrm rot="16200000" flipH="1">
              <a:off x="241100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Conector reto 1017"/>
            <p:cNvCxnSpPr>
              <a:stCxn id="1005" idx="4"/>
              <a:endCxn id="1012" idx="0"/>
            </p:cNvCxnSpPr>
            <p:nvPr/>
          </p:nvCxnSpPr>
          <p:spPr>
            <a:xfrm rot="16200000" flipH="1">
              <a:off x="226812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Conector reto 1018"/>
            <p:cNvCxnSpPr>
              <a:stCxn id="1005" idx="4"/>
              <a:endCxn id="1007" idx="0"/>
            </p:cNvCxnSpPr>
            <p:nvPr/>
          </p:nvCxnSpPr>
          <p:spPr>
            <a:xfrm rot="5400000">
              <a:off x="213732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Conector reto 1019"/>
            <p:cNvCxnSpPr>
              <a:stCxn id="1005" idx="4"/>
              <a:endCxn id="1013" idx="0"/>
            </p:cNvCxnSpPr>
            <p:nvPr/>
          </p:nvCxnSpPr>
          <p:spPr>
            <a:xfrm rot="16200000" flipH="1">
              <a:off x="212525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Conector reto 1020"/>
            <p:cNvCxnSpPr>
              <a:stCxn id="1005" idx="4"/>
              <a:endCxn id="1008" idx="0"/>
            </p:cNvCxnSpPr>
            <p:nvPr/>
          </p:nvCxnSpPr>
          <p:spPr>
            <a:xfrm rot="5400000">
              <a:off x="199444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Conector reto 1021"/>
            <p:cNvCxnSpPr>
              <a:stCxn id="1005" idx="4"/>
              <a:endCxn id="1014" idx="0"/>
            </p:cNvCxnSpPr>
            <p:nvPr/>
          </p:nvCxnSpPr>
          <p:spPr>
            <a:xfrm rot="16200000" flipH="1">
              <a:off x="198237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Conector reto 1022"/>
            <p:cNvCxnSpPr>
              <a:stCxn id="1005" idx="4"/>
              <a:endCxn id="1009" idx="0"/>
            </p:cNvCxnSpPr>
            <p:nvPr/>
          </p:nvCxnSpPr>
          <p:spPr>
            <a:xfrm rot="5400000">
              <a:off x="185157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ector reto 1023"/>
            <p:cNvCxnSpPr>
              <a:stCxn id="1005" idx="4"/>
              <a:endCxn id="1015" idx="0"/>
            </p:cNvCxnSpPr>
            <p:nvPr/>
          </p:nvCxnSpPr>
          <p:spPr>
            <a:xfrm rot="16200000" flipH="1">
              <a:off x="183950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Conector reto 1024"/>
            <p:cNvCxnSpPr>
              <a:stCxn id="1005" idx="4"/>
              <a:endCxn id="1010" idx="0"/>
            </p:cNvCxnSpPr>
            <p:nvPr/>
          </p:nvCxnSpPr>
          <p:spPr>
            <a:xfrm rot="5400000">
              <a:off x="170869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923"/>
          <p:cNvGrpSpPr/>
          <p:nvPr/>
        </p:nvGrpSpPr>
        <p:grpSpPr>
          <a:xfrm>
            <a:off x="4714876" y="4929199"/>
            <a:ext cx="4000528" cy="1843094"/>
            <a:chOff x="71406" y="2014534"/>
            <a:chExt cx="9001188" cy="3700482"/>
          </a:xfrm>
        </p:grpSpPr>
        <p:sp>
          <p:nvSpPr>
            <p:cNvPr id="1027" name="Elipse 1026"/>
            <p:cNvSpPr/>
            <p:nvPr/>
          </p:nvSpPr>
          <p:spPr>
            <a:xfrm>
              <a:off x="7072330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sp>
          <p:nvSpPr>
            <p:cNvPr id="1028" name="Elipse 1027"/>
            <p:cNvSpPr/>
            <p:nvPr/>
          </p:nvSpPr>
          <p:spPr>
            <a:xfrm>
              <a:off x="4000496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sp>
          <p:nvSpPr>
            <p:cNvPr id="1029" name="Elipse 1028"/>
            <p:cNvSpPr/>
            <p:nvPr/>
          </p:nvSpPr>
          <p:spPr>
            <a:xfrm>
              <a:off x="928662" y="201453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  <p:cxnSp>
          <p:nvCxnSpPr>
            <p:cNvPr id="1030" name="Conector reto 1029"/>
            <p:cNvCxnSpPr>
              <a:stCxn id="1027" idx="4"/>
            </p:cNvCxnSpPr>
            <p:nvPr/>
          </p:nvCxnSpPr>
          <p:spPr>
            <a:xfrm rot="16200000" flipH="1">
              <a:off x="7923634" y="2684853"/>
              <a:ext cx="571504" cy="105966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1" name="Conector reto 1030"/>
            <p:cNvCxnSpPr>
              <a:stCxn id="1027" idx="4"/>
            </p:cNvCxnSpPr>
            <p:nvPr/>
          </p:nvCxnSpPr>
          <p:spPr>
            <a:xfrm rot="5400000">
              <a:off x="7387849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2" name="Conector reto 1031"/>
            <p:cNvCxnSpPr>
              <a:stCxn id="1027" idx="4"/>
            </p:cNvCxnSpPr>
            <p:nvPr/>
          </p:nvCxnSpPr>
          <p:spPr>
            <a:xfrm rot="5400000">
              <a:off x="6887783" y="2708668"/>
              <a:ext cx="571504" cy="101203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3" name="Conector reto 1032"/>
            <p:cNvCxnSpPr>
              <a:stCxn id="1028" idx="4"/>
            </p:cNvCxnSpPr>
            <p:nvPr/>
          </p:nvCxnSpPr>
          <p:spPr>
            <a:xfrm rot="16200000" flipH="1">
              <a:off x="4780362" y="2756291"/>
              <a:ext cx="571504" cy="91679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4" name="Conector reto 1033"/>
            <p:cNvCxnSpPr>
              <a:stCxn id="1028" idx="4"/>
            </p:cNvCxnSpPr>
            <p:nvPr/>
          </p:nvCxnSpPr>
          <p:spPr>
            <a:xfrm rot="5400000">
              <a:off x="4316015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5" name="Conector reto 1034"/>
            <p:cNvCxnSpPr>
              <a:stCxn id="1028" idx="4"/>
            </p:cNvCxnSpPr>
            <p:nvPr/>
          </p:nvCxnSpPr>
          <p:spPr>
            <a:xfrm rot="5400000">
              <a:off x="3827853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6" name="Conector reto 1035"/>
            <p:cNvCxnSpPr>
              <a:stCxn id="1029" idx="4"/>
            </p:cNvCxnSpPr>
            <p:nvPr/>
          </p:nvCxnSpPr>
          <p:spPr>
            <a:xfrm rot="16200000" flipH="1">
              <a:off x="1720432" y="2744387"/>
              <a:ext cx="571504" cy="9405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7" name="Conector reto 1036"/>
            <p:cNvCxnSpPr>
              <a:stCxn id="1029" idx="4"/>
            </p:cNvCxnSpPr>
            <p:nvPr/>
          </p:nvCxnSpPr>
          <p:spPr>
            <a:xfrm rot="5400000">
              <a:off x="1244181" y="3208734"/>
              <a:ext cx="571504" cy="1190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8" name="Conector reto 1037"/>
            <p:cNvCxnSpPr>
              <a:stCxn id="1029" idx="4"/>
            </p:cNvCxnSpPr>
            <p:nvPr/>
          </p:nvCxnSpPr>
          <p:spPr>
            <a:xfrm rot="5400000">
              <a:off x="756019" y="2720572"/>
              <a:ext cx="571504" cy="98822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39" name="Elipse 1038"/>
            <p:cNvSpPr/>
            <p:nvPr/>
          </p:nvSpPr>
          <p:spPr>
            <a:xfrm>
              <a:off x="4083513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040" name="Elipse 1039"/>
            <p:cNvSpPr/>
            <p:nvPr/>
          </p:nvSpPr>
          <p:spPr>
            <a:xfrm>
              <a:off x="425052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1" name="Elipse 1040"/>
            <p:cNvSpPr/>
            <p:nvPr/>
          </p:nvSpPr>
          <p:spPr>
            <a:xfrm>
              <a:off x="425052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2" name="Elipse 1041"/>
            <p:cNvSpPr/>
            <p:nvPr/>
          </p:nvSpPr>
          <p:spPr>
            <a:xfrm>
              <a:off x="425052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3" name="Elipse 1042"/>
            <p:cNvSpPr/>
            <p:nvPr/>
          </p:nvSpPr>
          <p:spPr>
            <a:xfrm>
              <a:off x="425052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4" name="Elipse 1043"/>
            <p:cNvSpPr/>
            <p:nvPr/>
          </p:nvSpPr>
          <p:spPr>
            <a:xfrm>
              <a:off x="425052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5" name="Elipse 1044"/>
            <p:cNvSpPr/>
            <p:nvPr/>
          </p:nvSpPr>
          <p:spPr>
            <a:xfrm>
              <a:off x="451214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6" name="Elipse 1045"/>
            <p:cNvSpPr/>
            <p:nvPr/>
          </p:nvSpPr>
          <p:spPr>
            <a:xfrm>
              <a:off x="451214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7" name="Elipse 1046"/>
            <p:cNvSpPr/>
            <p:nvPr/>
          </p:nvSpPr>
          <p:spPr>
            <a:xfrm>
              <a:off x="451214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8" name="Elipse 1047"/>
            <p:cNvSpPr/>
            <p:nvPr/>
          </p:nvSpPr>
          <p:spPr>
            <a:xfrm>
              <a:off x="451214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49" name="Elipse 1048"/>
            <p:cNvSpPr/>
            <p:nvPr/>
          </p:nvSpPr>
          <p:spPr>
            <a:xfrm>
              <a:off x="451214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050" name="Conector reto 1049"/>
            <p:cNvCxnSpPr>
              <a:stCxn id="1039" idx="4"/>
              <a:endCxn id="1040" idx="0"/>
            </p:cNvCxnSpPr>
            <p:nvPr/>
          </p:nvCxnSpPr>
          <p:spPr>
            <a:xfrm rot="5400000">
              <a:off x="4315849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Conector reto 1050"/>
            <p:cNvCxnSpPr>
              <a:stCxn id="1039" idx="4"/>
              <a:endCxn id="1045" idx="0"/>
            </p:cNvCxnSpPr>
            <p:nvPr/>
          </p:nvCxnSpPr>
          <p:spPr>
            <a:xfrm rot="16200000" flipH="1">
              <a:off x="4446655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Conector reto 1051"/>
            <p:cNvCxnSpPr>
              <a:stCxn id="1039" idx="4"/>
              <a:endCxn id="1046" idx="0"/>
            </p:cNvCxnSpPr>
            <p:nvPr/>
          </p:nvCxnSpPr>
          <p:spPr>
            <a:xfrm rot="16200000" flipH="1">
              <a:off x="4303779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ector reto 1052"/>
            <p:cNvCxnSpPr>
              <a:stCxn id="1039" idx="4"/>
              <a:endCxn id="1041" idx="0"/>
            </p:cNvCxnSpPr>
            <p:nvPr/>
          </p:nvCxnSpPr>
          <p:spPr>
            <a:xfrm rot="5400000">
              <a:off x="4172973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Conector reto 1053"/>
            <p:cNvCxnSpPr>
              <a:stCxn id="1039" idx="4"/>
              <a:endCxn id="1047" idx="0"/>
            </p:cNvCxnSpPr>
            <p:nvPr/>
          </p:nvCxnSpPr>
          <p:spPr>
            <a:xfrm rot="16200000" flipH="1">
              <a:off x="4160903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Conector reto 1054"/>
            <p:cNvCxnSpPr>
              <a:stCxn id="1039" idx="4"/>
              <a:endCxn id="1042" idx="0"/>
            </p:cNvCxnSpPr>
            <p:nvPr/>
          </p:nvCxnSpPr>
          <p:spPr>
            <a:xfrm rot="5400000">
              <a:off x="4030097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Conector reto 1055"/>
            <p:cNvCxnSpPr>
              <a:stCxn id="1039" idx="4"/>
              <a:endCxn id="1048" idx="0"/>
            </p:cNvCxnSpPr>
            <p:nvPr/>
          </p:nvCxnSpPr>
          <p:spPr>
            <a:xfrm rot="16200000" flipH="1">
              <a:off x="4018027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ector reto 1056"/>
            <p:cNvCxnSpPr>
              <a:stCxn id="1039" idx="4"/>
              <a:endCxn id="1043" idx="0"/>
            </p:cNvCxnSpPr>
            <p:nvPr/>
          </p:nvCxnSpPr>
          <p:spPr>
            <a:xfrm rot="5400000">
              <a:off x="3887221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Conector reto 1057"/>
            <p:cNvCxnSpPr>
              <a:stCxn id="1039" idx="4"/>
              <a:endCxn id="1049" idx="0"/>
            </p:cNvCxnSpPr>
            <p:nvPr/>
          </p:nvCxnSpPr>
          <p:spPr>
            <a:xfrm rot="16200000" flipH="1">
              <a:off x="3875151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Conector reto 1058"/>
            <p:cNvCxnSpPr>
              <a:stCxn id="1039" idx="4"/>
              <a:endCxn id="1044" idx="0"/>
            </p:cNvCxnSpPr>
            <p:nvPr/>
          </p:nvCxnSpPr>
          <p:spPr>
            <a:xfrm rot="5400000">
              <a:off x="3744345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Elipse 1059"/>
            <p:cNvSpPr/>
            <p:nvPr/>
          </p:nvSpPr>
          <p:spPr>
            <a:xfrm>
              <a:off x="5131275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061" name="Elipse 1060"/>
            <p:cNvSpPr/>
            <p:nvPr/>
          </p:nvSpPr>
          <p:spPr>
            <a:xfrm>
              <a:off x="5298291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2" name="Elipse 1061"/>
            <p:cNvSpPr/>
            <p:nvPr/>
          </p:nvSpPr>
          <p:spPr>
            <a:xfrm>
              <a:off x="5298291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3" name="Elipse 1062"/>
            <p:cNvSpPr/>
            <p:nvPr/>
          </p:nvSpPr>
          <p:spPr>
            <a:xfrm>
              <a:off x="5298291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4" name="Elipse 1063"/>
            <p:cNvSpPr/>
            <p:nvPr/>
          </p:nvSpPr>
          <p:spPr>
            <a:xfrm>
              <a:off x="5298291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5" name="Elipse 1064"/>
            <p:cNvSpPr/>
            <p:nvPr/>
          </p:nvSpPr>
          <p:spPr>
            <a:xfrm>
              <a:off x="5298291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6" name="Elipse 1065"/>
            <p:cNvSpPr/>
            <p:nvPr/>
          </p:nvSpPr>
          <p:spPr>
            <a:xfrm>
              <a:off x="5559903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7" name="Elipse 1066"/>
            <p:cNvSpPr/>
            <p:nvPr/>
          </p:nvSpPr>
          <p:spPr>
            <a:xfrm>
              <a:off x="5559903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8" name="Elipse 1067"/>
            <p:cNvSpPr/>
            <p:nvPr/>
          </p:nvSpPr>
          <p:spPr>
            <a:xfrm>
              <a:off x="5559903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69" name="Elipse 1068"/>
            <p:cNvSpPr/>
            <p:nvPr/>
          </p:nvSpPr>
          <p:spPr>
            <a:xfrm>
              <a:off x="5559903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70" name="Elipse 1069"/>
            <p:cNvSpPr/>
            <p:nvPr/>
          </p:nvSpPr>
          <p:spPr>
            <a:xfrm>
              <a:off x="5559903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071" name="Conector reto 1070"/>
            <p:cNvCxnSpPr>
              <a:stCxn id="1060" idx="4"/>
              <a:endCxn id="1061" idx="0"/>
            </p:cNvCxnSpPr>
            <p:nvPr/>
          </p:nvCxnSpPr>
          <p:spPr>
            <a:xfrm rot="5400000">
              <a:off x="5363611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Conector reto 1071"/>
            <p:cNvCxnSpPr>
              <a:stCxn id="1060" idx="4"/>
              <a:endCxn id="1066" idx="0"/>
            </p:cNvCxnSpPr>
            <p:nvPr/>
          </p:nvCxnSpPr>
          <p:spPr>
            <a:xfrm rot="16200000" flipH="1">
              <a:off x="5494417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Conector reto 1072"/>
            <p:cNvCxnSpPr>
              <a:stCxn id="1060" idx="4"/>
              <a:endCxn id="1067" idx="0"/>
            </p:cNvCxnSpPr>
            <p:nvPr/>
          </p:nvCxnSpPr>
          <p:spPr>
            <a:xfrm rot="16200000" flipH="1">
              <a:off x="5351541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Conector reto 1073"/>
            <p:cNvCxnSpPr>
              <a:stCxn id="1060" idx="4"/>
              <a:endCxn id="1062" idx="0"/>
            </p:cNvCxnSpPr>
            <p:nvPr/>
          </p:nvCxnSpPr>
          <p:spPr>
            <a:xfrm rot="5400000">
              <a:off x="5220735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Conector reto 1074"/>
            <p:cNvCxnSpPr>
              <a:stCxn id="1060" idx="4"/>
              <a:endCxn id="1068" idx="0"/>
            </p:cNvCxnSpPr>
            <p:nvPr/>
          </p:nvCxnSpPr>
          <p:spPr>
            <a:xfrm rot="16200000" flipH="1">
              <a:off x="5208665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Conector reto 1075"/>
            <p:cNvCxnSpPr>
              <a:stCxn id="1060" idx="4"/>
              <a:endCxn id="1063" idx="0"/>
            </p:cNvCxnSpPr>
            <p:nvPr/>
          </p:nvCxnSpPr>
          <p:spPr>
            <a:xfrm rot="5400000">
              <a:off x="5077859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Conector reto 1076"/>
            <p:cNvCxnSpPr>
              <a:stCxn id="1060" idx="4"/>
              <a:endCxn id="1069" idx="0"/>
            </p:cNvCxnSpPr>
            <p:nvPr/>
          </p:nvCxnSpPr>
          <p:spPr>
            <a:xfrm rot="16200000" flipH="1">
              <a:off x="5065789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Conector reto 1077"/>
            <p:cNvCxnSpPr>
              <a:stCxn id="1060" idx="4"/>
              <a:endCxn id="1064" idx="0"/>
            </p:cNvCxnSpPr>
            <p:nvPr/>
          </p:nvCxnSpPr>
          <p:spPr>
            <a:xfrm rot="5400000">
              <a:off x="4934983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Conector reto 1078"/>
            <p:cNvCxnSpPr>
              <a:stCxn id="1060" idx="4"/>
              <a:endCxn id="1070" idx="0"/>
            </p:cNvCxnSpPr>
            <p:nvPr/>
          </p:nvCxnSpPr>
          <p:spPr>
            <a:xfrm rot="16200000" flipH="1">
              <a:off x="4922913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Conector reto 1079"/>
            <p:cNvCxnSpPr>
              <a:stCxn id="1060" idx="4"/>
              <a:endCxn id="1065" idx="0"/>
            </p:cNvCxnSpPr>
            <p:nvPr/>
          </p:nvCxnSpPr>
          <p:spPr>
            <a:xfrm rot="5400000">
              <a:off x="4792107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Elipse 1080"/>
            <p:cNvSpPr/>
            <p:nvPr/>
          </p:nvSpPr>
          <p:spPr>
            <a:xfrm>
              <a:off x="633414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082" name="Elipse 1081"/>
            <p:cNvSpPr/>
            <p:nvPr/>
          </p:nvSpPr>
          <p:spPr>
            <a:xfrm>
              <a:off x="650115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3" name="Elipse 1082"/>
            <p:cNvSpPr/>
            <p:nvPr/>
          </p:nvSpPr>
          <p:spPr>
            <a:xfrm>
              <a:off x="650115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4" name="Elipse 1083"/>
            <p:cNvSpPr/>
            <p:nvPr/>
          </p:nvSpPr>
          <p:spPr>
            <a:xfrm>
              <a:off x="650115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5" name="Elipse 1084"/>
            <p:cNvSpPr/>
            <p:nvPr/>
          </p:nvSpPr>
          <p:spPr>
            <a:xfrm>
              <a:off x="650115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6" name="Elipse 1085"/>
            <p:cNvSpPr/>
            <p:nvPr/>
          </p:nvSpPr>
          <p:spPr>
            <a:xfrm>
              <a:off x="650115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7" name="Elipse 1086"/>
            <p:cNvSpPr/>
            <p:nvPr/>
          </p:nvSpPr>
          <p:spPr>
            <a:xfrm>
              <a:off x="676277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8" name="Elipse 1087"/>
            <p:cNvSpPr/>
            <p:nvPr/>
          </p:nvSpPr>
          <p:spPr>
            <a:xfrm>
              <a:off x="676277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89" name="Elipse 1088"/>
            <p:cNvSpPr/>
            <p:nvPr/>
          </p:nvSpPr>
          <p:spPr>
            <a:xfrm>
              <a:off x="676277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90" name="Elipse 1089"/>
            <p:cNvSpPr/>
            <p:nvPr/>
          </p:nvSpPr>
          <p:spPr>
            <a:xfrm>
              <a:off x="676277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091" name="Elipse 1090"/>
            <p:cNvSpPr/>
            <p:nvPr/>
          </p:nvSpPr>
          <p:spPr>
            <a:xfrm>
              <a:off x="676277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092" name="Conector reto 1091"/>
            <p:cNvCxnSpPr>
              <a:stCxn id="1081" idx="4"/>
              <a:endCxn id="1082" idx="0"/>
            </p:cNvCxnSpPr>
            <p:nvPr/>
          </p:nvCxnSpPr>
          <p:spPr>
            <a:xfrm rot="5400000">
              <a:off x="656647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Conector reto 1092"/>
            <p:cNvCxnSpPr>
              <a:stCxn id="1081" idx="4"/>
              <a:endCxn id="1087" idx="0"/>
            </p:cNvCxnSpPr>
            <p:nvPr/>
          </p:nvCxnSpPr>
          <p:spPr>
            <a:xfrm rot="16200000" flipH="1">
              <a:off x="669728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Conector reto 1093"/>
            <p:cNvCxnSpPr>
              <a:stCxn id="1081" idx="4"/>
              <a:endCxn id="1088" idx="0"/>
            </p:cNvCxnSpPr>
            <p:nvPr/>
          </p:nvCxnSpPr>
          <p:spPr>
            <a:xfrm rot="16200000" flipH="1">
              <a:off x="655440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Conector reto 1094"/>
            <p:cNvCxnSpPr>
              <a:stCxn id="1081" idx="4"/>
              <a:endCxn id="1083" idx="0"/>
            </p:cNvCxnSpPr>
            <p:nvPr/>
          </p:nvCxnSpPr>
          <p:spPr>
            <a:xfrm rot="5400000">
              <a:off x="642360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Conector reto 1095"/>
            <p:cNvCxnSpPr>
              <a:stCxn id="1081" idx="4"/>
              <a:endCxn id="1089" idx="0"/>
            </p:cNvCxnSpPr>
            <p:nvPr/>
          </p:nvCxnSpPr>
          <p:spPr>
            <a:xfrm rot="16200000" flipH="1">
              <a:off x="641153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ector reto 1096"/>
            <p:cNvCxnSpPr>
              <a:stCxn id="1081" idx="4"/>
              <a:endCxn id="1084" idx="0"/>
            </p:cNvCxnSpPr>
            <p:nvPr/>
          </p:nvCxnSpPr>
          <p:spPr>
            <a:xfrm rot="5400000">
              <a:off x="628072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Conector reto 1097"/>
            <p:cNvCxnSpPr>
              <a:stCxn id="1081" idx="4"/>
              <a:endCxn id="1090" idx="0"/>
            </p:cNvCxnSpPr>
            <p:nvPr/>
          </p:nvCxnSpPr>
          <p:spPr>
            <a:xfrm rot="16200000" flipH="1">
              <a:off x="626865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Conector reto 1098"/>
            <p:cNvCxnSpPr>
              <a:stCxn id="1081" idx="4"/>
              <a:endCxn id="1085" idx="0"/>
            </p:cNvCxnSpPr>
            <p:nvPr/>
          </p:nvCxnSpPr>
          <p:spPr>
            <a:xfrm rot="5400000">
              <a:off x="613785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Conector reto 1099"/>
            <p:cNvCxnSpPr>
              <a:stCxn id="1081" idx="4"/>
              <a:endCxn id="1091" idx="0"/>
            </p:cNvCxnSpPr>
            <p:nvPr/>
          </p:nvCxnSpPr>
          <p:spPr>
            <a:xfrm rot="16200000" flipH="1">
              <a:off x="612578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ector reto 1100"/>
            <p:cNvCxnSpPr>
              <a:stCxn id="1081" idx="4"/>
              <a:endCxn id="1086" idx="0"/>
            </p:cNvCxnSpPr>
            <p:nvPr/>
          </p:nvCxnSpPr>
          <p:spPr>
            <a:xfrm rot="5400000">
              <a:off x="599497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2" name="Elipse 1101"/>
            <p:cNvSpPr/>
            <p:nvPr/>
          </p:nvSpPr>
          <p:spPr>
            <a:xfrm>
              <a:off x="826296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103" name="Elipse 1102"/>
            <p:cNvSpPr/>
            <p:nvPr/>
          </p:nvSpPr>
          <p:spPr>
            <a:xfrm>
              <a:off x="842998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4" name="Elipse 1103"/>
            <p:cNvSpPr/>
            <p:nvPr/>
          </p:nvSpPr>
          <p:spPr>
            <a:xfrm>
              <a:off x="842998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5" name="Elipse 1104"/>
            <p:cNvSpPr/>
            <p:nvPr/>
          </p:nvSpPr>
          <p:spPr>
            <a:xfrm>
              <a:off x="842998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6" name="Elipse 1105"/>
            <p:cNvSpPr/>
            <p:nvPr/>
          </p:nvSpPr>
          <p:spPr>
            <a:xfrm>
              <a:off x="842998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7" name="Elipse 1106"/>
            <p:cNvSpPr/>
            <p:nvPr/>
          </p:nvSpPr>
          <p:spPr>
            <a:xfrm>
              <a:off x="842998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8" name="Elipse 1107"/>
            <p:cNvSpPr/>
            <p:nvPr/>
          </p:nvSpPr>
          <p:spPr>
            <a:xfrm>
              <a:off x="869159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09" name="Elipse 1108"/>
            <p:cNvSpPr/>
            <p:nvPr/>
          </p:nvSpPr>
          <p:spPr>
            <a:xfrm>
              <a:off x="869159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10" name="Elipse 1109"/>
            <p:cNvSpPr/>
            <p:nvPr/>
          </p:nvSpPr>
          <p:spPr>
            <a:xfrm>
              <a:off x="869159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11" name="Elipse 1110"/>
            <p:cNvSpPr/>
            <p:nvPr/>
          </p:nvSpPr>
          <p:spPr>
            <a:xfrm>
              <a:off x="869159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12" name="Elipse 1111"/>
            <p:cNvSpPr/>
            <p:nvPr/>
          </p:nvSpPr>
          <p:spPr>
            <a:xfrm>
              <a:off x="869159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113" name="Conector reto 1112"/>
            <p:cNvCxnSpPr>
              <a:stCxn id="1102" idx="4"/>
              <a:endCxn id="1103" idx="0"/>
            </p:cNvCxnSpPr>
            <p:nvPr/>
          </p:nvCxnSpPr>
          <p:spPr>
            <a:xfrm rot="5400000">
              <a:off x="849530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Conector reto 1113"/>
            <p:cNvCxnSpPr>
              <a:stCxn id="1102" idx="4"/>
              <a:endCxn id="1108" idx="0"/>
            </p:cNvCxnSpPr>
            <p:nvPr/>
          </p:nvCxnSpPr>
          <p:spPr>
            <a:xfrm rot="16200000" flipH="1">
              <a:off x="862611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ector reto 1114"/>
            <p:cNvCxnSpPr>
              <a:stCxn id="1102" idx="4"/>
              <a:endCxn id="1109" idx="0"/>
            </p:cNvCxnSpPr>
            <p:nvPr/>
          </p:nvCxnSpPr>
          <p:spPr>
            <a:xfrm rot="16200000" flipH="1">
              <a:off x="848323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Conector reto 1115"/>
            <p:cNvCxnSpPr>
              <a:stCxn id="1102" idx="4"/>
              <a:endCxn id="1104" idx="0"/>
            </p:cNvCxnSpPr>
            <p:nvPr/>
          </p:nvCxnSpPr>
          <p:spPr>
            <a:xfrm rot="5400000">
              <a:off x="835242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ector reto 1116"/>
            <p:cNvCxnSpPr>
              <a:stCxn id="1102" idx="4"/>
              <a:endCxn id="1110" idx="0"/>
            </p:cNvCxnSpPr>
            <p:nvPr/>
          </p:nvCxnSpPr>
          <p:spPr>
            <a:xfrm rot="16200000" flipH="1">
              <a:off x="834035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Conector reto 1117"/>
            <p:cNvCxnSpPr>
              <a:stCxn id="1102" idx="4"/>
              <a:endCxn id="1105" idx="0"/>
            </p:cNvCxnSpPr>
            <p:nvPr/>
          </p:nvCxnSpPr>
          <p:spPr>
            <a:xfrm rot="5400000">
              <a:off x="820955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ector reto 1118"/>
            <p:cNvCxnSpPr>
              <a:stCxn id="1102" idx="4"/>
              <a:endCxn id="1111" idx="0"/>
            </p:cNvCxnSpPr>
            <p:nvPr/>
          </p:nvCxnSpPr>
          <p:spPr>
            <a:xfrm rot="16200000" flipH="1">
              <a:off x="819748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ector reto 1119"/>
            <p:cNvCxnSpPr>
              <a:stCxn id="1102" idx="4"/>
              <a:endCxn id="1106" idx="0"/>
            </p:cNvCxnSpPr>
            <p:nvPr/>
          </p:nvCxnSpPr>
          <p:spPr>
            <a:xfrm rot="5400000">
              <a:off x="806667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Conector reto 1120"/>
            <p:cNvCxnSpPr>
              <a:stCxn id="1102" idx="4"/>
              <a:endCxn id="1112" idx="0"/>
            </p:cNvCxnSpPr>
            <p:nvPr/>
          </p:nvCxnSpPr>
          <p:spPr>
            <a:xfrm rot="16200000" flipH="1">
              <a:off x="805460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Conector reto 1121"/>
            <p:cNvCxnSpPr>
              <a:stCxn id="1102" idx="4"/>
              <a:endCxn id="1107" idx="0"/>
            </p:cNvCxnSpPr>
            <p:nvPr/>
          </p:nvCxnSpPr>
          <p:spPr>
            <a:xfrm rot="5400000">
              <a:off x="792380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3" name="Elipse 1122"/>
            <p:cNvSpPr/>
            <p:nvPr/>
          </p:nvSpPr>
          <p:spPr>
            <a:xfrm>
              <a:off x="726283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124" name="Elipse 1123"/>
            <p:cNvSpPr/>
            <p:nvPr/>
          </p:nvSpPr>
          <p:spPr>
            <a:xfrm>
              <a:off x="742985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25" name="Elipse 1124"/>
            <p:cNvSpPr/>
            <p:nvPr/>
          </p:nvSpPr>
          <p:spPr>
            <a:xfrm>
              <a:off x="742985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26" name="Elipse 1125"/>
            <p:cNvSpPr/>
            <p:nvPr/>
          </p:nvSpPr>
          <p:spPr>
            <a:xfrm>
              <a:off x="742985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27" name="Elipse 1126"/>
            <p:cNvSpPr/>
            <p:nvPr/>
          </p:nvSpPr>
          <p:spPr>
            <a:xfrm>
              <a:off x="742985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28" name="Elipse 1127"/>
            <p:cNvSpPr/>
            <p:nvPr/>
          </p:nvSpPr>
          <p:spPr>
            <a:xfrm>
              <a:off x="742985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29" name="Elipse 1128"/>
            <p:cNvSpPr/>
            <p:nvPr/>
          </p:nvSpPr>
          <p:spPr>
            <a:xfrm>
              <a:off x="769146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30" name="Elipse 1129"/>
            <p:cNvSpPr/>
            <p:nvPr/>
          </p:nvSpPr>
          <p:spPr>
            <a:xfrm>
              <a:off x="769146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31" name="Elipse 1130"/>
            <p:cNvSpPr/>
            <p:nvPr/>
          </p:nvSpPr>
          <p:spPr>
            <a:xfrm>
              <a:off x="769146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32" name="Elipse 1131"/>
            <p:cNvSpPr/>
            <p:nvPr/>
          </p:nvSpPr>
          <p:spPr>
            <a:xfrm>
              <a:off x="769146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33" name="Elipse 1132"/>
            <p:cNvSpPr/>
            <p:nvPr/>
          </p:nvSpPr>
          <p:spPr>
            <a:xfrm>
              <a:off x="769146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134" name="Conector reto 1133"/>
            <p:cNvCxnSpPr>
              <a:stCxn id="1123" idx="4"/>
              <a:endCxn id="1124" idx="0"/>
            </p:cNvCxnSpPr>
            <p:nvPr/>
          </p:nvCxnSpPr>
          <p:spPr>
            <a:xfrm rot="5400000">
              <a:off x="749517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Conector reto 1134"/>
            <p:cNvCxnSpPr>
              <a:stCxn id="1123" idx="4"/>
              <a:endCxn id="1129" idx="0"/>
            </p:cNvCxnSpPr>
            <p:nvPr/>
          </p:nvCxnSpPr>
          <p:spPr>
            <a:xfrm rot="16200000" flipH="1">
              <a:off x="762597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Conector reto 1135"/>
            <p:cNvCxnSpPr>
              <a:stCxn id="1123" idx="4"/>
              <a:endCxn id="1130" idx="0"/>
            </p:cNvCxnSpPr>
            <p:nvPr/>
          </p:nvCxnSpPr>
          <p:spPr>
            <a:xfrm rot="16200000" flipH="1">
              <a:off x="748310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Conector reto 1136"/>
            <p:cNvCxnSpPr>
              <a:stCxn id="1123" idx="4"/>
              <a:endCxn id="1125" idx="0"/>
            </p:cNvCxnSpPr>
            <p:nvPr/>
          </p:nvCxnSpPr>
          <p:spPr>
            <a:xfrm rot="5400000">
              <a:off x="735229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Conector reto 1137"/>
            <p:cNvCxnSpPr>
              <a:stCxn id="1123" idx="4"/>
              <a:endCxn id="1131" idx="0"/>
            </p:cNvCxnSpPr>
            <p:nvPr/>
          </p:nvCxnSpPr>
          <p:spPr>
            <a:xfrm rot="16200000" flipH="1">
              <a:off x="734022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Conector reto 1138"/>
            <p:cNvCxnSpPr>
              <a:stCxn id="1123" idx="4"/>
              <a:endCxn id="1126" idx="0"/>
            </p:cNvCxnSpPr>
            <p:nvPr/>
          </p:nvCxnSpPr>
          <p:spPr>
            <a:xfrm rot="5400000">
              <a:off x="720942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Conector reto 1139"/>
            <p:cNvCxnSpPr>
              <a:stCxn id="1123" idx="4"/>
              <a:endCxn id="1132" idx="0"/>
            </p:cNvCxnSpPr>
            <p:nvPr/>
          </p:nvCxnSpPr>
          <p:spPr>
            <a:xfrm rot="16200000" flipH="1">
              <a:off x="719735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Conector reto 1140"/>
            <p:cNvCxnSpPr>
              <a:stCxn id="1123" idx="4"/>
              <a:endCxn id="1127" idx="0"/>
            </p:cNvCxnSpPr>
            <p:nvPr/>
          </p:nvCxnSpPr>
          <p:spPr>
            <a:xfrm rot="5400000">
              <a:off x="7066544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Conector reto 1141"/>
            <p:cNvCxnSpPr>
              <a:stCxn id="1123" idx="4"/>
              <a:endCxn id="1133" idx="0"/>
            </p:cNvCxnSpPr>
            <p:nvPr/>
          </p:nvCxnSpPr>
          <p:spPr>
            <a:xfrm rot="16200000" flipH="1">
              <a:off x="7054474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Conector reto 1142"/>
            <p:cNvCxnSpPr>
              <a:stCxn id="1123" idx="4"/>
              <a:endCxn id="1128" idx="0"/>
            </p:cNvCxnSpPr>
            <p:nvPr/>
          </p:nvCxnSpPr>
          <p:spPr>
            <a:xfrm rot="5400000">
              <a:off x="6923668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4" name="Elipse 1143"/>
            <p:cNvSpPr/>
            <p:nvPr/>
          </p:nvSpPr>
          <p:spPr>
            <a:xfrm>
              <a:off x="71406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145" name="Elipse 1144"/>
            <p:cNvSpPr/>
            <p:nvPr/>
          </p:nvSpPr>
          <p:spPr>
            <a:xfrm>
              <a:off x="238422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46" name="Elipse 1145"/>
            <p:cNvSpPr/>
            <p:nvPr/>
          </p:nvSpPr>
          <p:spPr>
            <a:xfrm>
              <a:off x="238422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47" name="Elipse 1146"/>
            <p:cNvSpPr/>
            <p:nvPr/>
          </p:nvSpPr>
          <p:spPr>
            <a:xfrm>
              <a:off x="238422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48" name="Elipse 1147"/>
            <p:cNvSpPr/>
            <p:nvPr/>
          </p:nvSpPr>
          <p:spPr>
            <a:xfrm>
              <a:off x="238422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49" name="Elipse 1148"/>
            <p:cNvSpPr/>
            <p:nvPr/>
          </p:nvSpPr>
          <p:spPr>
            <a:xfrm>
              <a:off x="238422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50" name="Elipse 1149"/>
            <p:cNvSpPr/>
            <p:nvPr/>
          </p:nvSpPr>
          <p:spPr>
            <a:xfrm>
              <a:off x="50003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51" name="Elipse 1150"/>
            <p:cNvSpPr/>
            <p:nvPr/>
          </p:nvSpPr>
          <p:spPr>
            <a:xfrm>
              <a:off x="50003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52" name="Elipse 1151"/>
            <p:cNvSpPr/>
            <p:nvPr/>
          </p:nvSpPr>
          <p:spPr>
            <a:xfrm>
              <a:off x="50003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53" name="Elipse 1152"/>
            <p:cNvSpPr/>
            <p:nvPr/>
          </p:nvSpPr>
          <p:spPr>
            <a:xfrm>
              <a:off x="50003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54" name="Elipse 1153"/>
            <p:cNvSpPr/>
            <p:nvPr/>
          </p:nvSpPr>
          <p:spPr>
            <a:xfrm>
              <a:off x="50003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155" name="Conector reto 1154"/>
            <p:cNvCxnSpPr>
              <a:stCxn id="1144" idx="4"/>
              <a:endCxn id="1145" idx="0"/>
            </p:cNvCxnSpPr>
            <p:nvPr/>
          </p:nvCxnSpPr>
          <p:spPr>
            <a:xfrm rot="5400000">
              <a:off x="303742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Conector reto 1155"/>
            <p:cNvCxnSpPr>
              <a:stCxn id="1144" idx="4"/>
              <a:endCxn id="1150" idx="0"/>
            </p:cNvCxnSpPr>
            <p:nvPr/>
          </p:nvCxnSpPr>
          <p:spPr>
            <a:xfrm rot="16200000" flipH="1">
              <a:off x="434548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Conector reto 1156"/>
            <p:cNvCxnSpPr>
              <a:stCxn id="1144" idx="4"/>
              <a:endCxn id="1151" idx="0"/>
            </p:cNvCxnSpPr>
            <p:nvPr/>
          </p:nvCxnSpPr>
          <p:spPr>
            <a:xfrm rot="16200000" flipH="1">
              <a:off x="291672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Conector reto 1157"/>
            <p:cNvCxnSpPr>
              <a:stCxn id="1144" idx="4"/>
              <a:endCxn id="1146" idx="0"/>
            </p:cNvCxnSpPr>
            <p:nvPr/>
          </p:nvCxnSpPr>
          <p:spPr>
            <a:xfrm rot="5400000">
              <a:off x="160866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Conector reto 1158"/>
            <p:cNvCxnSpPr>
              <a:stCxn id="1144" idx="4"/>
              <a:endCxn id="1152" idx="0"/>
            </p:cNvCxnSpPr>
            <p:nvPr/>
          </p:nvCxnSpPr>
          <p:spPr>
            <a:xfrm rot="16200000" flipH="1">
              <a:off x="148796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Conector reto 1159"/>
            <p:cNvCxnSpPr>
              <a:stCxn id="1144" idx="4"/>
              <a:endCxn id="1147" idx="0"/>
            </p:cNvCxnSpPr>
            <p:nvPr/>
          </p:nvCxnSpPr>
          <p:spPr>
            <a:xfrm rot="5400000">
              <a:off x="17990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Conector reto 1160"/>
            <p:cNvCxnSpPr>
              <a:stCxn id="1144" idx="4"/>
              <a:endCxn id="1153" idx="0"/>
            </p:cNvCxnSpPr>
            <p:nvPr/>
          </p:nvCxnSpPr>
          <p:spPr>
            <a:xfrm rot="16200000" flipH="1">
              <a:off x="5920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Conector reto 1161"/>
            <p:cNvCxnSpPr>
              <a:stCxn id="1144" idx="4"/>
              <a:endCxn id="1148" idx="0"/>
            </p:cNvCxnSpPr>
            <p:nvPr/>
          </p:nvCxnSpPr>
          <p:spPr>
            <a:xfrm rot="5400000">
              <a:off x="-12488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Conector reto 1162"/>
            <p:cNvCxnSpPr>
              <a:stCxn id="1144" idx="4"/>
              <a:endCxn id="1154" idx="0"/>
            </p:cNvCxnSpPr>
            <p:nvPr/>
          </p:nvCxnSpPr>
          <p:spPr>
            <a:xfrm rot="16200000" flipH="1">
              <a:off x="-13695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Conector reto 1163"/>
            <p:cNvCxnSpPr>
              <a:stCxn id="1144" idx="4"/>
              <a:endCxn id="1149" idx="0"/>
            </p:cNvCxnSpPr>
            <p:nvPr/>
          </p:nvCxnSpPr>
          <p:spPr>
            <a:xfrm rot="5400000">
              <a:off x="-267762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5" name="Elipse 1164"/>
            <p:cNvSpPr/>
            <p:nvPr/>
          </p:nvSpPr>
          <p:spPr>
            <a:xfrm>
              <a:off x="1071538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166" name="Elipse 1165"/>
            <p:cNvSpPr/>
            <p:nvPr/>
          </p:nvSpPr>
          <p:spPr>
            <a:xfrm>
              <a:off x="1238554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67" name="Elipse 1166"/>
            <p:cNvSpPr/>
            <p:nvPr/>
          </p:nvSpPr>
          <p:spPr>
            <a:xfrm>
              <a:off x="1238554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68" name="Elipse 1167"/>
            <p:cNvSpPr/>
            <p:nvPr/>
          </p:nvSpPr>
          <p:spPr>
            <a:xfrm>
              <a:off x="1238554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69" name="Elipse 1168"/>
            <p:cNvSpPr/>
            <p:nvPr/>
          </p:nvSpPr>
          <p:spPr>
            <a:xfrm>
              <a:off x="1238554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0" name="Elipse 1169"/>
            <p:cNvSpPr/>
            <p:nvPr/>
          </p:nvSpPr>
          <p:spPr>
            <a:xfrm>
              <a:off x="1238554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1" name="Elipse 1170"/>
            <p:cNvSpPr/>
            <p:nvPr/>
          </p:nvSpPr>
          <p:spPr>
            <a:xfrm>
              <a:off x="1500166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2" name="Elipse 1171"/>
            <p:cNvSpPr/>
            <p:nvPr/>
          </p:nvSpPr>
          <p:spPr>
            <a:xfrm>
              <a:off x="1500166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3" name="Elipse 1172"/>
            <p:cNvSpPr/>
            <p:nvPr/>
          </p:nvSpPr>
          <p:spPr>
            <a:xfrm>
              <a:off x="1500166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4" name="Elipse 1173"/>
            <p:cNvSpPr/>
            <p:nvPr/>
          </p:nvSpPr>
          <p:spPr>
            <a:xfrm>
              <a:off x="1500166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75" name="Elipse 1174"/>
            <p:cNvSpPr/>
            <p:nvPr/>
          </p:nvSpPr>
          <p:spPr>
            <a:xfrm>
              <a:off x="1500166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176" name="Conector reto 1175"/>
            <p:cNvCxnSpPr>
              <a:stCxn id="1165" idx="4"/>
              <a:endCxn id="1166" idx="0"/>
            </p:cNvCxnSpPr>
            <p:nvPr/>
          </p:nvCxnSpPr>
          <p:spPr>
            <a:xfrm rot="5400000">
              <a:off x="1303874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Conector reto 1176"/>
            <p:cNvCxnSpPr>
              <a:stCxn id="1165" idx="4"/>
              <a:endCxn id="1171" idx="0"/>
            </p:cNvCxnSpPr>
            <p:nvPr/>
          </p:nvCxnSpPr>
          <p:spPr>
            <a:xfrm rot="16200000" flipH="1">
              <a:off x="1434680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Conector reto 1177"/>
            <p:cNvCxnSpPr>
              <a:stCxn id="1165" idx="4"/>
              <a:endCxn id="1172" idx="0"/>
            </p:cNvCxnSpPr>
            <p:nvPr/>
          </p:nvCxnSpPr>
          <p:spPr>
            <a:xfrm rot="16200000" flipH="1">
              <a:off x="1291804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Conector reto 1178"/>
            <p:cNvCxnSpPr>
              <a:stCxn id="1165" idx="4"/>
              <a:endCxn id="1167" idx="0"/>
            </p:cNvCxnSpPr>
            <p:nvPr/>
          </p:nvCxnSpPr>
          <p:spPr>
            <a:xfrm rot="5400000">
              <a:off x="1160998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Conector reto 1179"/>
            <p:cNvCxnSpPr>
              <a:stCxn id="1165" idx="4"/>
              <a:endCxn id="1173" idx="0"/>
            </p:cNvCxnSpPr>
            <p:nvPr/>
          </p:nvCxnSpPr>
          <p:spPr>
            <a:xfrm rot="16200000" flipH="1">
              <a:off x="1148928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Conector reto 1180"/>
            <p:cNvCxnSpPr>
              <a:stCxn id="1165" idx="4"/>
              <a:endCxn id="1168" idx="0"/>
            </p:cNvCxnSpPr>
            <p:nvPr/>
          </p:nvCxnSpPr>
          <p:spPr>
            <a:xfrm rot="5400000">
              <a:off x="1018122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Conector reto 1181"/>
            <p:cNvCxnSpPr>
              <a:stCxn id="1165" idx="4"/>
              <a:endCxn id="1174" idx="0"/>
            </p:cNvCxnSpPr>
            <p:nvPr/>
          </p:nvCxnSpPr>
          <p:spPr>
            <a:xfrm rot="16200000" flipH="1">
              <a:off x="1006052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Conector reto 1182"/>
            <p:cNvCxnSpPr>
              <a:stCxn id="1165" idx="4"/>
              <a:endCxn id="1169" idx="0"/>
            </p:cNvCxnSpPr>
            <p:nvPr/>
          </p:nvCxnSpPr>
          <p:spPr>
            <a:xfrm rot="5400000">
              <a:off x="875246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Conector reto 1183"/>
            <p:cNvCxnSpPr>
              <a:stCxn id="1165" idx="4"/>
              <a:endCxn id="1175" idx="0"/>
            </p:cNvCxnSpPr>
            <p:nvPr/>
          </p:nvCxnSpPr>
          <p:spPr>
            <a:xfrm rot="16200000" flipH="1">
              <a:off x="863176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Conector reto 1184"/>
            <p:cNvCxnSpPr>
              <a:stCxn id="1165" idx="4"/>
              <a:endCxn id="1170" idx="0"/>
            </p:cNvCxnSpPr>
            <p:nvPr/>
          </p:nvCxnSpPr>
          <p:spPr>
            <a:xfrm rot="5400000">
              <a:off x="732370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6" name="Elipse 1185"/>
            <p:cNvSpPr/>
            <p:nvPr/>
          </p:nvSpPr>
          <p:spPr>
            <a:xfrm>
              <a:off x="3083381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187" name="Elipse 1186"/>
            <p:cNvSpPr/>
            <p:nvPr/>
          </p:nvSpPr>
          <p:spPr>
            <a:xfrm>
              <a:off x="3250397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88" name="Elipse 1187"/>
            <p:cNvSpPr/>
            <p:nvPr/>
          </p:nvSpPr>
          <p:spPr>
            <a:xfrm>
              <a:off x="3250397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89" name="Elipse 1188"/>
            <p:cNvSpPr/>
            <p:nvPr/>
          </p:nvSpPr>
          <p:spPr>
            <a:xfrm>
              <a:off x="3250397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0" name="Elipse 1189"/>
            <p:cNvSpPr/>
            <p:nvPr/>
          </p:nvSpPr>
          <p:spPr>
            <a:xfrm>
              <a:off x="3250397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1" name="Elipse 1190"/>
            <p:cNvSpPr/>
            <p:nvPr/>
          </p:nvSpPr>
          <p:spPr>
            <a:xfrm>
              <a:off x="3250397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2" name="Elipse 1191"/>
            <p:cNvSpPr/>
            <p:nvPr/>
          </p:nvSpPr>
          <p:spPr>
            <a:xfrm>
              <a:off x="3512009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3" name="Elipse 1192"/>
            <p:cNvSpPr/>
            <p:nvPr/>
          </p:nvSpPr>
          <p:spPr>
            <a:xfrm>
              <a:off x="3512009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4" name="Elipse 1193"/>
            <p:cNvSpPr/>
            <p:nvPr/>
          </p:nvSpPr>
          <p:spPr>
            <a:xfrm>
              <a:off x="3512009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5" name="Elipse 1194"/>
            <p:cNvSpPr/>
            <p:nvPr/>
          </p:nvSpPr>
          <p:spPr>
            <a:xfrm>
              <a:off x="3512009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196" name="Elipse 1195"/>
            <p:cNvSpPr/>
            <p:nvPr/>
          </p:nvSpPr>
          <p:spPr>
            <a:xfrm>
              <a:off x="3512009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197" name="Conector reto 1196"/>
            <p:cNvCxnSpPr>
              <a:stCxn id="1186" idx="4"/>
              <a:endCxn id="1187" idx="0"/>
            </p:cNvCxnSpPr>
            <p:nvPr/>
          </p:nvCxnSpPr>
          <p:spPr>
            <a:xfrm rot="5400000">
              <a:off x="3315717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Conector reto 1197"/>
            <p:cNvCxnSpPr>
              <a:stCxn id="1186" idx="4"/>
              <a:endCxn id="1192" idx="0"/>
            </p:cNvCxnSpPr>
            <p:nvPr/>
          </p:nvCxnSpPr>
          <p:spPr>
            <a:xfrm rot="16200000" flipH="1">
              <a:off x="3446523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Conector reto 1198"/>
            <p:cNvCxnSpPr>
              <a:stCxn id="1186" idx="4"/>
              <a:endCxn id="1193" idx="0"/>
            </p:cNvCxnSpPr>
            <p:nvPr/>
          </p:nvCxnSpPr>
          <p:spPr>
            <a:xfrm rot="16200000" flipH="1">
              <a:off x="3303647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Conector reto 1199"/>
            <p:cNvCxnSpPr>
              <a:stCxn id="1186" idx="4"/>
              <a:endCxn id="1188" idx="0"/>
            </p:cNvCxnSpPr>
            <p:nvPr/>
          </p:nvCxnSpPr>
          <p:spPr>
            <a:xfrm rot="5400000">
              <a:off x="3172841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Conector reto 1200"/>
            <p:cNvCxnSpPr>
              <a:stCxn id="1186" idx="4"/>
              <a:endCxn id="1194" idx="0"/>
            </p:cNvCxnSpPr>
            <p:nvPr/>
          </p:nvCxnSpPr>
          <p:spPr>
            <a:xfrm rot="16200000" flipH="1">
              <a:off x="3160771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Conector reto 1201"/>
            <p:cNvCxnSpPr>
              <a:stCxn id="1186" idx="4"/>
              <a:endCxn id="1189" idx="0"/>
            </p:cNvCxnSpPr>
            <p:nvPr/>
          </p:nvCxnSpPr>
          <p:spPr>
            <a:xfrm rot="5400000">
              <a:off x="3029965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Conector reto 1202"/>
            <p:cNvCxnSpPr>
              <a:stCxn id="1186" idx="4"/>
              <a:endCxn id="1195" idx="0"/>
            </p:cNvCxnSpPr>
            <p:nvPr/>
          </p:nvCxnSpPr>
          <p:spPr>
            <a:xfrm rot="16200000" flipH="1">
              <a:off x="3017895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Conector reto 1203"/>
            <p:cNvCxnSpPr>
              <a:stCxn id="1186" idx="4"/>
              <a:endCxn id="1190" idx="0"/>
            </p:cNvCxnSpPr>
            <p:nvPr/>
          </p:nvCxnSpPr>
          <p:spPr>
            <a:xfrm rot="5400000">
              <a:off x="2887089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Conector reto 1204"/>
            <p:cNvCxnSpPr>
              <a:stCxn id="1186" idx="4"/>
              <a:endCxn id="1196" idx="0"/>
            </p:cNvCxnSpPr>
            <p:nvPr/>
          </p:nvCxnSpPr>
          <p:spPr>
            <a:xfrm rot="16200000" flipH="1">
              <a:off x="2875019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Conector reto 1205"/>
            <p:cNvCxnSpPr>
              <a:stCxn id="1186" idx="4"/>
              <a:endCxn id="1191" idx="0"/>
            </p:cNvCxnSpPr>
            <p:nvPr/>
          </p:nvCxnSpPr>
          <p:spPr>
            <a:xfrm rot="5400000">
              <a:off x="2744213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7" name="Elipse 1206"/>
            <p:cNvSpPr/>
            <p:nvPr/>
          </p:nvSpPr>
          <p:spPr>
            <a:xfrm>
              <a:off x="2047862" y="3500438"/>
              <a:ext cx="809626" cy="64294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pt-BR" dirty="0"/>
            </a:p>
          </p:txBody>
        </p:sp>
        <p:sp>
          <p:nvSpPr>
            <p:cNvPr id="1208" name="Elipse 1207"/>
            <p:cNvSpPr/>
            <p:nvPr/>
          </p:nvSpPr>
          <p:spPr>
            <a:xfrm>
              <a:off x="2214878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09" name="Elipse 1208"/>
            <p:cNvSpPr/>
            <p:nvPr/>
          </p:nvSpPr>
          <p:spPr>
            <a:xfrm>
              <a:off x="2214878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0" name="Elipse 1209"/>
            <p:cNvSpPr/>
            <p:nvPr/>
          </p:nvSpPr>
          <p:spPr>
            <a:xfrm>
              <a:off x="2214878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1" name="Elipse 1210"/>
            <p:cNvSpPr/>
            <p:nvPr/>
          </p:nvSpPr>
          <p:spPr>
            <a:xfrm>
              <a:off x="2214878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2" name="Elipse 1211"/>
            <p:cNvSpPr/>
            <p:nvPr/>
          </p:nvSpPr>
          <p:spPr>
            <a:xfrm>
              <a:off x="2214878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3" name="Elipse 1212"/>
            <p:cNvSpPr/>
            <p:nvPr/>
          </p:nvSpPr>
          <p:spPr>
            <a:xfrm>
              <a:off x="2476490" y="435769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4" name="Elipse 1213"/>
            <p:cNvSpPr/>
            <p:nvPr/>
          </p:nvSpPr>
          <p:spPr>
            <a:xfrm>
              <a:off x="2476490" y="464344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5" name="Elipse 1214"/>
            <p:cNvSpPr/>
            <p:nvPr/>
          </p:nvSpPr>
          <p:spPr>
            <a:xfrm>
              <a:off x="2476490" y="492919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6" name="Elipse 1215"/>
            <p:cNvSpPr/>
            <p:nvPr/>
          </p:nvSpPr>
          <p:spPr>
            <a:xfrm>
              <a:off x="2476490" y="521495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sp>
          <p:nvSpPr>
            <p:cNvPr id="1217" name="Elipse 1216"/>
            <p:cNvSpPr/>
            <p:nvPr/>
          </p:nvSpPr>
          <p:spPr>
            <a:xfrm>
              <a:off x="2476490" y="550070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/>
            </a:p>
          </p:txBody>
        </p:sp>
        <p:cxnSp>
          <p:nvCxnSpPr>
            <p:cNvPr id="1218" name="Conector reto 1217"/>
            <p:cNvCxnSpPr>
              <a:stCxn id="1207" idx="4"/>
              <a:endCxn id="1208" idx="0"/>
            </p:cNvCxnSpPr>
            <p:nvPr/>
          </p:nvCxnSpPr>
          <p:spPr>
            <a:xfrm rot="5400000">
              <a:off x="2280198" y="4185217"/>
              <a:ext cx="214314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Conector reto 1218"/>
            <p:cNvCxnSpPr>
              <a:stCxn id="1207" idx="4"/>
              <a:endCxn id="1213" idx="0"/>
            </p:cNvCxnSpPr>
            <p:nvPr/>
          </p:nvCxnSpPr>
          <p:spPr>
            <a:xfrm rot="16200000" flipH="1">
              <a:off x="2411004" y="4185051"/>
              <a:ext cx="214314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Conector reto 1219"/>
            <p:cNvCxnSpPr>
              <a:stCxn id="1207" idx="4"/>
              <a:endCxn id="1214" idx="0"/>
            </p:cNvCxnSpPr>
            <p:nvPr/>
          </p:nvCxnSpPr>
          <p:spPr>
            <a:xfrm rot="16200000" flipH="1">
              <a:off x="2268128" y="4327927"/>
              <a:ext cx="500066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ector reto 1220"/>
            <p:cNvCxnSpPr>
              <a:stCxn id="1207" idx="4"/>
              <a:endCxn id="1209" idx="0"/>
            </p:cNvCxnSpPr>
            <p:nvPr/>
          </p:nvCxnSpPr>
          <p:spPr>
            <a:xfrm rot="5400000">
              <a:off x="2137322" y="4328093"/>
              <a:ext cx="500066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ector reto 1221"/>
            <p:cNvCxnSpPr>
              <a:stCxn id="1207" idx="4"/>
              <a:endCxn id="1215" idx="0"/>
            </p:cNvCxnSpPr>
            <p:nvPr/>
          </p:nvCxnSpPr>
          <p:spPr>
            <a:xfrm rot="16200000" flipH="1">
              <a:off x="2125252" y="4470803"/>
              <a:ext cx="785818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ector reto 1222"/>
            <p:cNvCxnSpPr>
              <a:stCxn id="1207" idx="4"/>
              <a:endCxn id="1210" idx="0"/>
            </p:cNvCxnSpPr>
            <p:nvPr/>
          </p:nvCxnSpPr>
          <p:spPr>
            <a:xfrm rot="5400000">
              <a:off x="1994446" y="4470969"/>
              <a:ext cx="785818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Conector reto 1223"/>
            <p:cNvCxnSpPr>
              <a:stCxn id="1207" idx="4"/>
              <a:endCxn id="1216" idx="0"/>
            </p:cNvCxnSpPr>
            <p:nvPr/>
          </p:nvCxnSpPr>
          <p:spPr>
            <a:xfrm rot="16200000" flipH="1">
              <a:off x="1982376" y="4613679"/>
              <a:ext cx="1071570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Conector reto 1224"/>
            <p:cNvCxnSpPr>
              <a:stCxn id="1207" idx="4"/>
              <a:endCxn id="1211" idx="0"/>
            </p:cNvCxnSpPr>
            <p:nvPr/>
          </p:nvCxnSpPr>
          <p:spPr>
            <a:xfrm rot="5400000">
              <a:off x="1851570" y="4613845"/>
              <a:ext cx="1071570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Conector reto 1225"/>
            <p:cNvCxnSpPr>
              <a:stCxn id="1207" idx="4"/>
              <a:endCxn id="1217" idx="0"/>
            </p:cNvCxnSpPr>
            <p:nvPr/>
          </p:nvCxnSpPr>
          <p:spPr>
            <a:xfrm rot="16200000" flipH="1">
              <a:off x="1839500" y="4756555"/>
              <a:ext cx="1357322" cy="13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Conector reto 1226"/>
            <p:cNvCxnSpPr>
              <a:stCxn id="1207" idx="4"/>
              <a:endCxn id="1212" idx="0"/>
            </p:cNvCxnSpPr>
            <p:nvPr/>
          </p:nvCxnSpPr>
          <p:spPr>
            <a:xfrm rot="5400000">
              <a:off x="1708694" y="4756721"/>
              <a:ext cx="1357322" cy="130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8" name="Elipse 1227"/>
          <p:cNvSpPr/>
          <p:nvPr/>
        </p:nvSpPr>
        <p:spPr>
          <a:xfrm>
            <a:off x="6405454" y="92867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pt-BR" sz="4000" b="1" dirty="0">
              <a:solidFill>
                <a:srgbClr val="FFC000"/>
              </a:solidFill>
            </a:endParaRPr>
          </a:p>
        </p:txBody>
      </p:sp>
      <p:cxnSp>
        <p:nvCxnSpPr>
          <p:cNvPr id="1229" name="Conector reto 1228"/>
          <p:cNvCxnSpPr>
            <a:stCxn id="1228" idx="4"/>
          </p:cNvCxnSpPr>
          <p:nvPr/>
        </p:nvCxnSpPr>
        <p:spPr>
          <a:xfrm rot="16200000" flipH="1">
            <a:off x="7197286" y="1101251"/>
            <a:ext cx="428628" cy="13693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0" name="Conector reto 1229"/>
          <p:cNvCxnSpPr>
            <a:stCxn id="1228" idx="4"/>
          </p:cNvCxnSpPr>
          <p:nvPr/>
        </p:nvCxnSpPr>
        <p:spPr>
          <a:xfrm rot="16200000" flipH="1">
            <a:off x="6514656" y="1783881"/>
            <a:ext cx="428628" cy="40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1" name="Conector reto 1230"/>
          <p:cNvCxnSpPr>
            <a:stCxn id="1228" idx="4"/>
          </p:cNvCxnSpPr>
          <p:nvPr/>
        </p:nvCxnSpPr>
        <p:spPr>
          <a:xfrm rot="5400000">
            <a:off x="5832027" y="1105342"/>
            <a:ext cx="428628" cy="136116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32" name="Elipse 1231"/>
          <p:cNvSpPr/>
          <p:nvPr/>
        </p:nvSpPr>
        <p:spPr>
          <a:xfrm>
            <a:off x="2254112" y="92867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pt-BR" sz="4000" b="1" dirty="0">
              <a:solidFill>
                <a:srgbClr val="FFC000"/>
              </a:solidFill>
            </a:endParaRPr>
          </a:p>
        </p:txBody>
      </p:sp>
      <p:cxnSp>
        <p:nvCxnSpPr>
          <p:cNvPr id="1233" name="Conector reto 1232"/>
          <p:cNvCxnSpPr>
            <a:stCxn id="1232" idx="4"/>
          </p:cNvCxnSpPr>
          <p:nvPr/>
        </p:nvCxnSpPr>
        <p:spPr>
          <a:xfrm rot="16200000" flipH="1">
            <a:off x="3045944" y="1101251"/>
            <a:ext cx="428628" cy="13693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4" name="Conector reto 1233"/>
          <p:cNvCxnSpPr>
            <a:stCxn id="1232" idx="4"/>
          </p:cNvCxnSpPr>
          <p:nvPr/>
        </p:nvCxnSpPr>
        <p:spPr>
          <a:xfrm rot="16200000" flipH="1">
            <a:off x="2363314" y="1783881"/>
            <a:ext cx="428628" cy="40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5" name="Conector reto 1234"/>
          <p:cNvCxnSpPr>
            <a:stCxn id="1232" idx="4"/>
          </p:cNvCxnSpPr>
          <p:nvPr/>
        </p:nvCxnSpPr>
        <p:spPr>
          <a:xfrm rot="5400000">
            <a:off x="1680685" y="1105342"/>
            <a:ext cx="428628" cy="136116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36" name="Elipse 1235"/>
          <p:cNvSpPr/>
          <p:nvPr/>
        </p:nvSpPr>
        <p:spPr>
          <a:xfrm>
            <a:off x="6405467" y="400050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pt-BR" sz="4000" b="1" dirty="0">
              <a:solidFill>
                <a:srgbClr val="FFC000"/>
              </a:solidFill>
            </a:endParaRPr>
          </a:p>
        </p:txBody>
      </p:sp>
      <p:cxnSp>
        <p:nvCxnSpPr>
          <p:cNvPr id="1237" name="Conector reto 1236"/>
          <p:cNvCxnSpPr>
            <a:stCxn id="1236" idx="4"/>
          </p:cNvCxnSpPr>
          <p:nvPr/>
        </p:nvCxnSpPr>
        <p:spPr>
          <a:xfrm rot="16200000" flipH="1">
            <a:off x="7268730" y="4101653"/>
            <a:ext cx="285753" cy="13693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8" name="Conector reto 1237"/>
          <p:cNvCxnSpPr>
            <a:stCxn id="1236" idx="4"/>
          </p:cNvCxnSpPr>
          <p:nvPr/>
        </p:nvCxnSpPr>
        <p:spPr>
          <a:xfrm rot="16200000" flipH="1">
            <a:off x="6586100" y="4784283"/>
            <a:ext cx="285753" cy="40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9" name="Conector reto 1238"/>
          <p:cNvCxnSpPr>
            <a:stCxn id="1236" idx="4"/>
          </p:cNvCxnSpPr>
          <p:nvPr/>
        </p:nvCxnSpPr>
        <p:spPr>
          <a:xfrm rot="5400000">
            <a:off x="5903471" y="4105731"/>
            <a:ext cx="285753" cy="136118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40" name="Elipse 1239"/>
          <p:cNvSpPr/>
          <p:nvPr/>
        </p:nvSpPr>
        <p:spPr>
          <a:xfrm>
            <a:off x="2246174" y="400050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pt-BR" sz="4000" b="1" dirty="0">
              <a:solidFill>
                <a:srgbClr val="FFC000"/>
              </a:solidFill>
            </a:endParaRPr>
          </a:p>
        </p:txBody>
      </p:sp>
      <p:cxnSp>
        <p:nvCxnSpPr>
          <p:cNvPr id="1241" name="Conector reto 1240"/>
          <p:cNvCxnSpPr>
            <a:stCxn id="1240" idx="4"/>
          </p:cNvCxnSpPr>
          <p:nvPr/>
        </p:nvCxnSpPr>
        <p:spPr>
          <a:xfrm rot="16200000" flipH="1">
            <a:off x="3109437" y="4101653"/>
            <a:ext cx="285753" cy="13693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2" name="Conector reto 1241"/>
          <p:cNvCxnSpPr>
            <a:stCxn id="1240" idx="4"/>
          </p:cNvCxnSpPr>
          <p:nvPr/>
        </p:nvCxnSpPr>
        <p:spPr>
          <a:xfrm rot="16200000" flipH="1">
            <a:off x="2426807" y="4784283"/>
            <a:ext cx="285753" cy="40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3" name="Conector reto 1242"/>
          <p:cNvCxnSpPr>
            <a:stCxn id="1240" idx="4"/>
          </p:cNvCxnSpPr>
          <p:nvPr/>
        </p:nvCxnSpPr>
        <p:spPr>
          <a:xfrm rot="5400000">
            <a:off x="1744178" y="4105731"/>
            <a:ext cx="285753" cy="136118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4" name="Conector reto 1243"/>
          <p:cNvCxnSpPr>
            <a:stCxn id="211" idx="4"/>
            <a:endCxn id="1228" idx="2"/>
          </p:cNvCxnSpPr>
          <p:nvPr/>
        </p:nvCxnSpPr>
        <p:spPr>
          <a:xfrm rot="16200000" flipH="1">
            <a:off x="5417289" y="261975"/>
            <a:ext cx="321471" cy="16548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5" name="Conector reto 1244"/>
          <p:cNvCxnSpPr>
            <a:stCxn id="211" idx="4"/>
            <a:endCxn id="1232" idx="6"/>
          </p:cNvCxnSpPr>
          <p:nvPr/>
        </p:nvCxnSpPr>
        <p:spPr>
          <a:xfrm rot="5400000">
            <a:off x="3663090" y="162635"/>
            <a:ext cx="321471" cy="18535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6" name="Conector reto 1245"/>
          <p:cNvCxnSpPr>
            <a:stCxn id="211" idx="4"/>
            <a:endCxn id="1236" idx="2"/>
          </p:cNvCxnSpPr>
          <p:nvPr/>
        </p:nvCxnSpPr>
        <p:spPr>
          <a:xfrm rot="16200000" flipH="1">
            <a:off x="3881379" y="1797886"/>
            <a:ext cx="3393305" cy="16548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7" name="Conector reto 1246"/>
          <p:cNvCxnSpPr>
            <a:stCxn id="211" idx="4"/>
            <a:endCxn id="1240" idx="6"/>
          </p:cNvCxnSpPr>
          <p:nvPr/>
        </p:nvCxnSpPr>
        <p:spPr>
          <a:xfrm rot="5400000">
            <a:off x="2123204" y="1694583"/>
            <a:ext cx="3393305" cy="18614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48" name="CaixaDeTexto 1247"/>
          <p:cNvSpPr txBox="1"/>
          <p:nvPr/>
        </p:nvSpPr>
        <p:spPr>
          <a:xfrm>
            <a:off x="5863639" y="-71462"/>
            <a:ext cx="3208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Pastor</a:t>
            </a:r>
          </a:p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Administrador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Geral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3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560" name="Retângulo 559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61" name="Imagem 560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Imagem 561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Imagem 562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Imagem 563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5" name="Conector reto 564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lápis"/>
          <p:cNvPicPr>
            <a:picLocks noChangeAspect="1" noChangeArrowheads="1"/>
          </p:cNvPicPr>
          <p:nvPr/>
        </p:nvPicPr>
        <p:blipFill>
          <a:blip r:embed="rId5"/>
          <a:srcRect t="1"/>
          <a:stretch>
            <a:fillRect/>
          </a:stretch>
        </p:blipFill>
        <p:spPr>
          <a:xfrm>
            <a:off x="2285984" y="1357298"/>
            <a:ext cx="3024188" cy="5183187"/>
          </a:xfrm>
          <a:prstGeom prst="rect">
            <a:avLst/>
          </a:prstGeom>
          <a:noFill/>
          <a:ln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32" y="796916"/>
            <a:ext cx="8786842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Quem é a   </a:t>
            </a:r>
            <a:endParaRPr kumimoji="0" lang="pt-BR" sz="40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                                </a:t>
            </a:r>
            <a:r>
              <a:rPr kumimoji="0" lang="pt-BR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peça-chave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pt-BR" sz="4000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                  do pastoreio</a:t>
            </a:r>
            <a:r>
              <a:rPr kumimoji="0" lang="pt-BR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57884" y="2571744"/>
            <a:ext cx="2973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Pastor?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92362" y="4228935"/>
            <a:ext cx="248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Líder</a:t>
            </a:r>
            <a:r>
              <a:rPr lang="en-US" sz="7200" dirty="0" smtClean="0">
                <a:solidFill>
                  <a:schemeClr val="bg1"/>
                </a:solidFill>
              </a:rPr>
              <a:t>?</a:t>
            </a:r>
            <a:endParaRPr lang="pt-BR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3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560" name="Retângulo 559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61" name="Imagem 560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Imagem 561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Imagem 562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Imagem 563" descr="rostos3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5" name="Conector reto 564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57190" y="-214338"/>
            <a:ext cx="8786842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Quem é a peça-chave?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532"/>
          <p:cNvGrpSpPr/>
          <p:nvPr/>
        </p:nvGrpSpPr>
        <p:grpSpPr>
          <a:xfrm>
            <a:off x="2857488" y="785794"/>
            <a:ext cx="6000792" cy="2500330"/>
            <a:chOff x="785786" y="785794"/>
            <a:chExt cx="7929618" cy="5000660"/>
          </a:xfrm>
        </p:grpSpPr>
        <p:sp>
          <p:nvSpPr>
            <p:cNvPr id="18" name="Elipse 17"/>
            <p:cNvSpPr/>
            <p:nvPr/>
          </p:nvSpPr>
          <p:spPr>
            <a:xfrm>
              <a:off x="4174904" y="785794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85786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" name="Elipse 19"/>
            <p:cNvSpPr/>
            <p:nvPr/>
          </p:nvSpPr>
          <p:spPr>
            <a:xfrm>
              <a:off x="1042960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" name="Elipse 20"/>
            <p:cNvSpPr/>
            <p:nvPr/>
          </p:nvSpPr>
          <p:spPr>
            <a:xfrm>
              <a:off x="1295378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" name="Elipse 21"/>
            <p:cNvSpPr/>
            <p:nvPr/>
          </p:nvSpPr>
          <p:spPr>
            <a:xfrm>
              <a:off x="1552552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" name="Elipse 22"/>
            <p:cNvSpPr/>
            <p:nvPr/>
          </p:nvSpPr>
          <p:spPr>
            <a:xfrm>
              <a:off x="1814496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" name="Elipse 23"/>
            <p:cNvSpPr/>
            <p:nvPr/>
          </p:nvSpPr>
          <p:spPr>
            <a:xfrm>
              <a:off x="2071670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" name="Elipse 24"/>
            <p:cNvSpPr/>
            <p:nvPr/>
          </p:nvSpPr>
          <p:spPr>
            <a:xfrm>
              <a:off x="2324088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" name="Elipse 25"/>
            <p:cNvSpPr/>
            <p:nvPr/>
          </p:nvSpPr>
          <p:spPr>
            <a:xfrm>
              <a:off x="2581262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" name="Elipse 26"/>
            <p:cNvSpPr/>
            <p:nvPr/>
          </p:nvSpPr>
          <p:spPr>
            <a:xfrm>
              <a:off x="2833680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" name="Elipse 27"/>
            <p:cNvSpPr/>
            <p:nvPr/>
          </p:nvSpPr>
          <p:spPr>
            <a:xfrm>
              <a:off x="3090854" y="214311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" name="Elipse 28"/>
            <p:cNvSpPr/>
            <p:nvPr/>
          </p:nvSpPr>
          <p:spPr>
            <a:xfrm>
              <a:off x="785786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" name="Elipse 29"/>
            <p:cNvSpPr/>
            <p:nvPr/>
          </p:nvSpPr>
          <p:spPr>
            <a:xfrm>
              <a:off x="1042960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" name="Elipse 30"/>
            <p:cNvSpPr/>
            <p:nvPr/>
          </p:nvSpPr>
          <p:spPr>
            <a:xfrm>
              <a:off x="1295378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" name="Elipse 31"/>
            <p:cNvSpPr/>
            <p:nvPr/>
          </p:nvSpPr>
          <p:spPr>
            <a:xfrm>
              <a:off x="1552552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" name="Elipse 32"/>
            <p:cNvSpPr/>
            <p:nvPr/>
          </p:nvSpPr>
          <p:spPr>
            <a:xfrm>
              <a:off x="1814496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" name="Elipse 33"/>
            <p:cNvSpPr/>
            <p:nvPr/>
          </p:nvSpPr>
          <p:spPr>
            <a:xfrm>
              <a:off x="2071670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Elipse 34"/>
            <p:cNvSpPr/>
            <p:nvPr/>
          </p:nvSpPr>
          <p:spPr>
            <a:xfrm>
              <a:off x="2324088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Elipse 35"/>
            <p:cNvSpPr/>
            <p:nvPr/>
          </p:nvSpPr>
          <p:spPr>
            <a:xfrm>
              <a:off x="2581262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" name="Elipse 36"/>
            <p:cNvSpPr/>
            <p:nvPr/>
          </p:nvSpPr>
          <p:spPr>
            <a:xfrm>
              <a:off x="2833680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Elipse 37"/>
            <p:cNvSpPr/>
            <p:nvPr/>
          </p:nvSpPr>
          <p:spPr>
            <a:xfrm>
              <a:off x="3090854" y="242886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" name="Elipse 38"/>
            <p:cNvSpPr/>
            <p:nvPr/>
          </p:nvSpPr>
          <p:spPr>
            <a:xfrm>
              <a:off x="785786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" name="Elipse 39"/>
            <p:cNvSpPr/>
            <p:nvPr/>
          </p:nvSpPr>
          <p:spPr>
            <a:xfrm>
              <a:off x="1042960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" name="Elipse 40"/>
            <p:cNvSpPr/>
            <p:nvPr/>
          </p:nvSpPr>
          <p:spPr>
            <a:xfrm>
              <a:off x="1295378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Elipse 41"/>
            <p:cNvSpPr/>
            <p:nvPr/>
          </p:nvSpPr>
          <p:spPr>
            <a:xfrm>
              <a:off x="1552552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3" name="Elipse 42"/>
            <p:cNvSpPr/>
            <p:nvPr/>
          </p:nvSpPr>
          <p:spPr>
            <a:xfrm>
              <a:off x="1814496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Elipse 43"/>
            <p:cNvSpPr/>
            <p:nvPr/>
          </p:nvSpPr>
          <p:spPr>
            <a:xfrm>
              <a:off x="2071670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5" name="Elipse 44"/>
            <p:cNvSpPr/>
            <p:nvPr/>
          </p:nvSpPr>
          <p:spPr>
            <a:xfrm>
              <a:off x="2324088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6" name="Elipse 45"/>
            <p:cNvSpPr/>
            <p:nvPr/>
          </p:nvSpPr>
          <p:spPr>
            <a:xfrm>
              <a:off x="2581262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7" name="Elipse 46"/>
            <p:cNvSpPr/>
            <p:nvPr/>
          </p:nvSpPr>
          <p:spPr>
            <a:xfrm>
              <a:off x="2833680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8" name="Elipse 47"/>
            <p:cNvSpPr/>
            <p:nvPr/>
          </p:nvSpPr>
          <p:spPr>
            <a:xfrm>
              <a:off x="3090854" y="271462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9" name="Elipse 48"/>
            <p:cNvSpPr/>
            <p:nvPr/>
          </p:nvSpPr>
          <p:spPr>
            <a:xfrm>
              <a:off x="785786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0" name="Elipse 49"/>
            <p:cNvSpPr/>
            <p:nvPr/>
          </p:nvSpPr>
          <p:spPr>
            <a:xfrm>
              <a:off x="1042960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1" name="Elipse 50"/>
            <p:cNvSpPr/>
            <p:nvPr/>
          </p:nvSpPr>
          <p:spPr>
            <a:xfrm>
              <a:off x="1295378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2" name="Elipse 51"/>
            <p:cNvSpPr/>
            <p:nvPr/>
          </p:nvSpPr>
          <p:spPr>
            <a:xfrm>
              <a:off x="1552552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3" name="Elipse 52"/>
            <p:cNvSpPr/>
            <p:nvPr/>
          </p:nvSpPr>
          <p:spPr>
            <a:xfrm>
              <a:off x="1814496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4" name="Elipse 53"/>
            <p:cNvSpPr/>
            <p:nvPr/>
          </p:nvSpPr>
          <p:spPr>
            <a:xfrm>
              <a:off x="2071670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5" name="Elipse 54"/>
            <p:cNvSpPr/>
            <p:nvPr/>
          </p:nvSpPr>
          <p:spPr>
            <a:xfrm>
              <a:off x="2324088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6" name="Elipse 55"/>
            <p:cNvSpPr/>
            <p:nvPr/>
          </p:nvSpPr>
          <p:spPr>
            <a:xfrm>
              <a:off x="2581262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7" name="Elipse 56"/>
            <p:cNvSpPr/>
            <p:nvPr/>
          </p:nvSpPr>
          <p:spPr>
            <a:xfrm>
              <a:off x="2833680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8" name="Elipse 57"/>
            <p:cNvSpPr/>
            <p:nvPr/>
          </p:nvSpPr>
          <p:spPr>
            <a:xfrm>
              <a:off x="3090854" y="300037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9" name="Elipse 58"/>
            <p:cNvSpPr/>
            <p:nvPr/>
          </p:nvSpPr>
          <p:spPr>
            <a:xfrm>
              <a:off x="785786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0" name="Elipse 59"/>
            <p:cNvSpPr/>
            <p:nvPr/>
          </p:nvSpPr>
          <p:spPr>
            <a:xfrm>
              <a:off x="1042960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1" name="Elipse 60"/>
            <p:cNvSpPr/>
            <p:nvPr/>
          </p:nvSpPr>
          <p:spPr>
            <a:xfrm>
              <a:off x="1295378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2" name="Elipse 61"/>
            <p:cNvSpPr/>
            <p:nvPr/>
          </p:nvSpPr>
          <p:spPr>
            <a:xfrm>
              <a:off x="1552552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3" name="Elipse 62"/>
            <p:cNvSpPr/>
            <p:nvPr/>
          </p:nvSpPr>
          <p:spPr>
            <a:xfrm>
              <a:off x="1814496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4" name="Elipse 63"/>
            <p:cNvSpPr/>
            <p:nvPr/>
          </p:nvSpPr>
          <p:spPr>
            <a:xfrm>
              <a:off x="2071670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5" name="Elipse 64"/>
            <p:cNvSpPr/>
            <p:nvPr/>
          </p:nvSpPr>
          <p:spPr>
            <a:xfrm>
              <a:off x="2324088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6" name="Elipse 65"/>
            <p:cNvSpPr/>
            <p:nvPr/>
          </p:nvSpPr>
          <p:spPr>
            <a:xfrm>
              <a:off x="2581262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7" name="Elipse 66"/>
            <p:cNvSpPr/>
            <p:nvPr/>
          </p:nvSpPr>
          <p:spPr>
            <a:xfrm>
              <a:off x="2833680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8" name="Elipse 67"/>
            <p:cNvSpPr/>
            <p:nvPr/>
          </p:nvSpPr>
          <p:spPr>
            <a:xfrm>
              <a:off x="3090854" y="328612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9" name="Elipse 68"/>
            <p:cNvSpPr/>
            <p:nvPr/>
          </p:nvSpPr>
          <p:spPr>
            <a:xfrm>
              <a:off x="785786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0" name="Elipse 69"/>
            <p:cNvSpPr/>
            <p:nvPr/>
          </p:nvSpPr>
          <p:spPr>
            <a:xfrm>
              <a:off x="1042960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1" name="Elipse 70"/>
            <p:cNvSpPr/>
            <p:nvPr/>
          </p:nvSpPr>
          <p:spPr>
            <a:xfrm>
              <a:off x="1295378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2" name="Elipse 71"/>
            <p:cNvSpPr/>
            <p:nvPr/>
          </p:nvSpPr>
          <p:spPr>
            <a:xfrm>
              <a:off x="1552552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3" name="Elipse 72"/>
            <p:cNvSpPr/>
            <p:nvPr/>
          </p:nvSpPr>
          <p:spPr>
            <a:xfrm>
              <a:off x="1814496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4" name="Elipse 73"/>
            <p:cNvSpPr/>
            <p:nvPr/>
          </p:nvSpPr>
          <p:spPr>
            <a:xfrm>
              <a:off x="2071670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5" name="Elipse 74"/>
            <p:cNvSpPr/>
            <p:nvPr/>
          </p:nvSpPr>
          <p:spPr>
            <a:xfrm>
              <a:off x="2324088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6" name="Elipse 75"/>
            <p:cNvSpPr/>
            <p:nvPr/>
          </p:nvSpPr>
          <p:spPr>
            <a:xfrm>
              <a:off x="2581262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7" name="Elipse 76"/>
            <p:cNvSpPr/>
            <p:nvPr/>
          </p:nvSpPr>
          <p:spPr>
            <a:xfrm>
              <a:off x="2833680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8" name="Elipse 77"/>
            <p:cNvSpPr/>
            <p:nvPr/>
          </p:nvSpPr>
          <p:spPr>
            <a:xfrm>
              <a:off x="3090854" y="357187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9" name="Elipse 78"/>
            <p:cNvSpPr/>
            <p:nvPr/>
          </p:nvSpPr>
          <p:spPr>
            <a:xfrm>
              <a:off x="785786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0" name="Elipse 79"/>
            <p:cNvSpPr/>
            <p:nvPr/>
          </p:nvSpPr>
          <p:spPr>
            <a:xfrm>
              <a:off x="1042960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1" name="Elipse 80"/>
            <p:cNvSpPr/>
            <p:nvPr/>
          </p:nvSpPr>
          <p:spPr>
            <a:xfrm>
              <a:off x="1295378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2" name="Elipse 81"/>
            <p:cNvSpPr/>
            <p:nvPr/>
          </p:nvSpPr>
          <p:spPr>
            <a:xfrm>
              <a:off x="1552552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3" name="Elipse 82"/>
            <p:cNvSpPr/>
            <p:nvPr/>
          </p:nvSpPr>
          <p:spPr>
            <a:xfrm>
              <a:off x="1814496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4" name="Elipse 83"/>
            <p:cNvSpPr/>
            <p:nvPr/>
          </p:nvSpPr>
          <p:spPr>
            <a:xfrm>
              <a:off x="2071670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5" name="Elipse 84"/>
            <p:cNvSpPr/>
            <p:nvPr/>
          </p:nvSpPr>
          <p:spPr>
            <a:xfrm>
              <a:off x="2324088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6" name="Elipse 85"/>
            <p:cNvSpPr/>
            <p:nvPr/>
          </p:nvSpPr>
          <p:spPr>
            <a:xfrm>
              <a:off x="2581262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7" name="Elipse 86"/>
            <p:cNvSpPr/>
            <p:nvPr/>
          </p:nvSpPr>
          <p:spPr>
            <a:xfrm>
              <a:off x="2833680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8" name="Elipse 87"/>
            <p:cNvSpPr/>
            <p:nvPr/>
          </p:nvSpPr>
          <p:spPr>
            <a:xfrm>
              <a:off x="3090854" y="385762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9" name="Elipse 88"/>
            <p:cNvSpPr/>
            <p:nvPr/>
          </p:nvSpPr>
          <p:spPr>
            <a:xfrm>
              <a:off x="785786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0" name="Elipse 89"/>
            <p:cNvSpPr/>
            <p:nvPr/>
          </p:nvSpPr>
          <p:spPr>
            <a:xfrm>
              <a:off x="1042960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1" name="Elipse 90"/>
            <p:cNvSpPr/>
            <p:nvPr/>
          </p:nvSpPr>
          <p:spPr>
            <a:xfrm>
              <a:off x="1295378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2" name="Elipse 91"/>
            <p:cNvSpPr/>
            <p:nvPr/>
          </p:nvSpPr>
          <p:spPr>
            <a:xfrm>
              <a:off x="1552552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3" name="Elipse 92"/>
            <p:cNvSpPr/>
            <p:nvPr/>
          </p:nvSpPr>
          <p:spPr>
            <a:xfrm>
              <a:off x="1814496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4" name="Elipse 93"/>
            <p:cNvSpPr/>
            <p:nvPr/>
          </p:nvSpPr>
          <p:spPr>
            <a:xfrm>
              <a:off x="2071670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5" name="Elipse 94"/>
            <p:cNvSpPr/>
            <p:nvPr/>
          </p:nvSpPr>
          <p:spPr>
            <a:xfrm>
              <a:off x="2324088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6" name="Elipse 95"/>
            <p:cNvSpPr/>
            <p:nvPr/>
          </p:nvSpPr>
          <p:spPr>
            <a:xfrm>
              <a:off x="2581262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7" name="Elipse 96"/>
            <p:cNvSpPr/>
            <p:nvPr/>
          </p:nvSpPr>
          <p:spPr>
            <a:xfrm>
              <a:off x="2833680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8" name="Elipse 97"/>
            <p:cNvSpPr/>
            <p:nvPr/>
          </p:nvSpPr>
          <p:spPr>
            <a:xfrm>
              <a:off x="3090854" y="414338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9" name="Elipse 98"/>
            <p:cNvSpPr/>
            <p:nvPr/>
          </p:nvSpPr>
          <p:spPr>
            <a:xfrm>
              <a:off x="785786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0" name="Elipse 99"/>
            <p:cNvSpPr/>
            <p:nvPr/>
          </p:nvSpPr>
          <p:spPr>
            <a:xfrm>
              <a:off x="1042960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1" name="Elipse 100"/>
            <p:cNvSpPr/>
            <p:nvPr/>
          </p:nvSpPr>
          <p:spPr>
            <a:xfrm>
              <a:off x="1295378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2" name="Elipse 101"/>
            <p:cNvSpPr/>
            <p:nvPr/>
          </p:nvSpPr>
          <p:spPr>
            <a:xfrm>
              <a:off x="1552552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3" name="Elipse 102"/>
            <p:cNvSpPr/>
            <p:nvPr/>
          </p:nvSpPr>
          <p:spPr>
            <a:xfrm>
              <a:off x="1814496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4" name="Elipse 103"/>
            <p:cNvSpPr/>
            <p:nvPr/>
          </p:nvSpPr>
          <p:spPr>
            <a:xfrm>
              <a:off x="2071670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5" name="Elipse 104"/>
            <p:cNvSpPr/>
            <p:nvPr/>
          </p:nvSpPr>
          <p:spPr>
            <a:xfrm>
              <a:off x="2324088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6" name="Elipse 105"/>
            <p:cNvSpPr/>
            <p:nvPr/>
          </p:nvSpPr>
          <p:spPr>
            <a:xfrm>
              <a:off x="2581262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7" name="Elipse 106"/>
            <p:cNvSpPr/>
            <p:nvPr/>
          </p:nvSpPr>
          <p:spPr>
            <a:xfrm>
              <a:off x="2833680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3090854" y="4429132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09" name="Elipse 108"/>
            <p:cNvSpPr/>
            <p:nvPr/>
          </p:nvSpPr>
          <p:spPr>
            <a:xfrm>
              <a:off x="785786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0" name="Elipse 109"/>
            <p:cNvSpPr/>
            <p:nvPr/>
          </p:nvSpPr>
          <p:spPr>
            <a:xfrm>
              <a:off x="1042960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1295378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1552552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3" name="Elipse 112"/>
            <p:cNvSpPr/>
            <p:nvPr/>
          </p:nvSpPr>
          <p:spPr>
            <a:xfrm>
              <a:off x="1814496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2071670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2324088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2581262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2833680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3090854" y="4714884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3357554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3614728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3867146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4124320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4386264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4643438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5" name="Elipse 124"/>
            <p:cNvSpPr/>
            <p:nvPr/>
          </p:nvSpPr>
          <p:spPr>
            <a:xfrm>
              <a:off x="4895856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5153030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7" name="Elipse 126"/>
            <p:cNvSpPr/>
            <p:nvPr/>
          </p:nvSpPr>
          <p:spPr>
            <a:xfrm>
              <a:off x="5405448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8" name="Elipse 127"/>
            <p:cNvSpPr/>
            <p:nvPr/>
          </p:nvSpPr>
          <p:spPr>
            <a:xfrm>
              <a:off x="5662622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9" name="Elipse 128"/>
            <p:cNvSpPr/>
            <p:nvPr/>
          </p:nvSpPr>
          <p:spPr>
            <a:xfrm>
              <a:off x="3357554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0" name="Elipse 129"/>
            <p:cNvSpPr/>
            <p:nvPr/>
          </p:nvSpPr>
          <p:spPr>
            <a:xfrm>
              <a:off x="3614728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1" name="Elipse 130"/>
            <p:cNvSpPr/>
            <p:nvPr/>
          </p:nvSpPr>
          <p:spPr>
            <a:xfrm>
              <a:off x="3867146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2" name="Elipse 131"/>
            <p:cNvSpPr/>
            <p:nvPr/>
          </p:nvSpPr>
          <p:spPr>
            <a:xfrm>
              <a:off x="4124320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3" name="Elipse 132"/>
            <p:cNvSpPr/>
            <p:nvPr/>
          </p:nvSpPr>
          <p:spPr>
            <a:xfrm>
              <a:off x="4386264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4" name="Elipse 133"/>
            <p:cNvSpPr/>
            <p:nvPr/>
          </p:nvSpPr>
          <p:spPr>
            <a:xfrm>
              <a:off x="4643438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5" name="Elipse 134"/>
            <p:cNvSpPr/>
            <p:nvPr/>
          </p:nvSpPr>
          <p:spPr>
            <a:xfrm>
              <a:off x="4895856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6" name="Elipse 135"/>
            <p:cNvSpPr/>
            <p:nvPr/>
          </p:nvSpPr>
          <p:spPr>
            <a:xfrm>
              <a:off x="5153030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7" name="Elipse 136"/>
            <p:cNvSpPr/>
            <p:nvPr/>
          </p:nvSpPr>
          <p:spPr>
            <a:xfrm>
              <a:off x="5405448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8" name="Elipse 137"/>
            <p:cNvSpPr/>
            <p:nvPr/>
          </p:nvSpPr>
          <p:spPr>
            <a:xfrm>
              <a:off x="5662622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9" name="Elipse 138"/>
            <p:cNvSpPr/>
            <p:nvPr/>
          </p:nvSpPr>
          <p:spPr>
            <a:xfrm>
              <a:off x="3357554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0" name="Elipse 139"/>
            <p:cNvSpPr/>
            <p:nvPr/>
          </p:nvSpPr>
          <p:spPr>
            <a:xfrm>
              <a:off x="3614728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1" name="Elipse 140"/>
            <p:cNvSpPr/>
            <p:nvPr/>
          </p:nvSpPr>
          <p:spPr>
            <a:xfrm>
              <a:off x="3867146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2" name="Elipse 141"/>
            <p:cNvSpPr/>
            <p:nvPr/>
          </p:nvSpPr>
          <p:spPr>
            <a:xfrm>
              <a:off x="4124320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3" name="Elipse 142"/>
            <p:cNvSpPr/>
            <p:nvPr/>
          </p:nvSpPr>
          <p:spPr>
            <a:xfrm>
              <a:off x="4386264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4" name="Elipse 143"/>
            <p:cNvSpPr/>
            <p:nvPr/>
          </p:nvSpPr>
          <p:spPr>
            <a:xfrm>
              <a:off x="4643438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5" name="Elipse 144"/>
            <p:cNvSpPr/>
            <p:nvPr/>
          </p:nvSpPr>
          <p:spPr>
            <a:xfrm>
              <a:off x="4895856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6" name="Elipse 145"/>
            <p:cNvSpPr/>
            <p:nvPr/>
          </p:nvSpPr>
          <p:spPr>
            <a:xfrm>
              <a:off x="5153030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7" name="Elipse 146"/>
            <p:cNvSpPr/>
            <p:nvPr/>
          </p:nvSpPr>
          <p:spPr>
            <a:xfrm>
              <a:off x="5405448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8" name="Elipse 147"/>
            <p:cNvSpPr/>
            <p:nvPr/>
          </p:nvSpPr>
          <p:spPr>
            <a:xfrm>
              <a:off x="5662622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9" name="Elipse 148"/>
            <p:cNvSpPr/>
            <p:nvPr/>
          </p:nvSpPr>
          <p:spPr>
            <a:xfrm>
              <a:off x="3357554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0" name="Elipse 149"/>
            <p:cNvSpPr/>
            <p:nvPr/>
          </p:nvSpPr>
          <p:spPr>
            <a:xfrm>
              <a:off x="3614728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1" name="Elipse 150"/>
            <p:cNvSpPr/>
            <p:nvPr/>
          </p:nvSpPr>
          <p:spPr>
            <a:xfrm>
              <a:off x="3867146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2" name="Elipse 151"/>
            <p:cNvSpPr/>
            <p:nvPr/>
          </p:nvSpPr>
          <p:spPr>
            <a:xfrm>
              <a:off x="4124320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3" name="Elipse 152"/>
            <p:cNvSpPr/>
            <p:nvPr/>
          </p:nvSpPr>
          <p:spPr>
            <a:xfrm>
              <a:off x="4386264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4" name="Elipse 153"/>
            <p:cNvSpPr/>
            <p:nvPr/>
          </p:nvSpPr>
          <p:spPr>
            <a:xfrm>
              <a:off x="4643438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5" name="Elipse 154"/>
            <p:cNvSpPr/>
            <p:nvPr/>
          </p:nvSpPr>
          <p:spPr>
            <a:xfrm>
              <a:off x="4895856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6" name="Elipse 155"/>
            <p:cNvSpPr/>
            <p:nvPr/>
          </p:nvSpPr>
          <p:spPr>
            <a:xfrm>
              <a:off x="5153030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7" name="Elipse 156"/>
            <p:cNvSpPr/>
            <p:nvPr/>
          </p:nvSpPr>
          <p:spPr>
            <a:xfrm>
              <a:off x="5405448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8" name="Elipse 157"/>
            <p:cNvSpPr/>
            <p:nvPr/>
          </p:nvSpPr>
          <p:spPr>
            <a:xfrm>
              <a:off x="5662622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3357554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3614728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867146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4124320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3" name="Elipse 162"/>
            <p:cNvSpPr/>
            <p:nvPr/>
          </p:nvSpPr>
          <p:spPr>
            <a:xfrm>
              <a:off x="4386264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4" name="Elipse 163"/>
            <p:cNvSpPr/>
            <p:nvPr/>
          </p:nvSpPr>
          <p:spPr>
            <a:xfrm>
              <a:off x="4643438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5" name="Elipse 164"/>
            <p:cNvSpPr/>
            <p:nvPr/>
          </p:nvSpPr>
          <p:spPr>
            <a:xfrm>
              <a:off x="4895856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6" name="Elipse 165"/>
            <p:cNvSpPr/>
            <p:nvPr/>
          </p:nvSpPr>
          <p:spPr>
            <a:xfrm>
              <a:off x="5153030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7" name="Elipse 166"/>
            <p:cNvSpPr/>
            <p:nvPr/>
          </p:nvSpPr>
          <p:spPr>
            <a:xfrm>
              <a:off x="5405448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8" name="Elipse 167"/>
            <p:cNvSpPr/>
            <p:nvPr/>
          </p:nvSpPr>
          <p:spPr>
            <a:xfrm>
              <a:off x="5662622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69" name="Elipse 168"/>
            <p:cNvSpPr/>
            <p:nvPr/>
          </p:nvSpPr>
          <p:spPr>
            <a:xfrm>
              <a:off x="3357554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0" name="Elipse 169"/>
            <p:cNvSpPr/>
            <p:nvPr/>
          </p:nvSpPr>
          <p:spPr>
            <a:xfrm>
              <a:off x="3614728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1" name="Elipse 170"/>
            <p:cNvSpPr/>
            <p:nvPr/>
          </p:nvSpPr>
          <p:spPr>
            <a:xfrm>
              <a:off x="3867146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2" name="Elipse 171"/>
            <p:cNvSpPr/>
            <p:nvPr/>
          </p:nvSpPr>
          <p:spPr>
            <a:xfrm>
              <a:off x="4124320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3" name="Elipse 172"/>
            <p:cNvSpPr/>
            <p:nvPr/>
          </p:nvSpPr>
          <p:spPr>
            <a:xfrm>
              <a:off x="4386264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4" name="Elipse 173"/>
            <p:cNvSpPr/>
            <p:nvPr/>
          </p:nvSpPr>
          <p:spPr>
            <a:xfrm>
              <a:off x="4643438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5" name="Elipse 174"/>
            <p:cNvSpPr/>
            <p:nvPr/>
          </p:nvSpPr>
          <p:spPr>
            <a:xfrm>
              <a:off x="4895856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6" name="Elipse 175"/>
            <p:cNvSpPr/>
            <p:nvPr/>
          </p:nvSpPr>
          <p:spPr>
            <a:xfrm>
              <a:off x="5153030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7" name="Elipse 176"/>
            <p:cNvSpPr/>
            <p:nvPr/>
          </p:nvSpPr>
          <p:spPr>
            <a:xfrm>
              <a:off x="5405448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8" name="Elipse 177"/>
            <p:cNvSpPr/>
            <p:nvPr/>
          </p:nvSpPr>
          <p:spPr>
            <a:xfrm>
              <a:off x="5662622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79" name="Elipse 178"/>
            <p:cNvSpPr/>
            <p:nvPr/>
          </p:nvSpPr>
          <p:spPr>
            <a:xfrm>
              <a:off x="3357554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0" name="Elipse 179"/>
            <p:cNvSpPr/>
            <p:nvPr/>
          </p:nvSpPr>
          <p:spPr>
            <a:xfrm>
              <a:off x="3614728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1" name="Elipse 180"/>
            <p:cNvSpPr/>
            <p:nvPr/>
          </p:nvSpPr>
          <p:spPr>
            <a:xfrm>
              <a:off x="3867146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2" name="Elipse 181"/>
            <p:cNvSpPr/>
            <p:nvPr/>
          </p:nvSpPr>
          <p:spPr>
            <a:xfrm>
              <a:off x="4124320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3" name="Elipse 182"/>
            <p:cNvSpPr/>
            <p:nvPr/>
          </p:nvSpPr>
          <p:spPr>
            <a:xfrm>
              <a:off x="4386264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4" name="Elipse 183"/>
            <p:cNvSpPr/>
            <p:nvPr/>
          </p:nvSpPr>
          <p:spPr>
            <a:xfrm>
              <a:off x="4643438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5" name="Elipse 184"/>
            <p:cNvSpPr/>
            <p:nvPr/>
          </p:nvSpPr>
          <p:spPr>
            <a:xfrm>
              <a:off x="4895856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6" name="Elipse 185"/>
            <p:cNvSpPr/>
            <p:nvPr/>
          </p:nvSpPr>
          <p:spPr>
            <a:xfrm>
              <a:off x="5153030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7" name="Elipse 186"/>
            <p:cNvSpPr/>
            <p:nvPr/>
          </p:nvSpPr>
          <p:spPr>
            <a:xfrm>
              <a:off x="5405448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8" name="Elipse 187"/>
            <p:cNvSpPr/>
            <p:nvPr/>
          </p:nvSpPr>
          <p:spPr>
            <a:xfrm>
              <a:off x="5662622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9" name="Elipse 188"/>
            <p:cNvSpPr/>
            <p:nvPr/>
          </p:nvSpPr>
          <p:spPr>
            <a:xfrm>
              <a:off x="3357554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0" name="Elipse 189"/>
            <p:cNvSpPr/>
            <p:nvPr/>
          </p:nvSpPr>
          <p:spPr>
            <a:xfrm>
              <a:off x="3614728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1" name="Elipse 190"/>
            <p:cNvSpPr/>
            <p:nvPr/>
          </p:nvSpPr>
          <p:spPr>
            <a:xfrm>
              <a:off x="3867146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2" name="Elipse 191"/>
            <p:cNvSpPr/>
            <p:nvPr/>
          </p:nvSpPr>
          <p:spPr>
            <a:xfrm>
              <a:off x="4124320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3" name="Elipse 192"/>
            <p:cNvSpPr/>
            <p:nvPr/>
          </p:nvSpPr>
          <p:spPr>
            <a:xfrm>
              <a:off x="4386264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4" name="Elipse 193"/>
            <p:cNvSpPr/>
            <p:nvPr/>
          </p:nvSpPr>
          <p:spPr>
            <a:xfrm>
              <a:off x="4643438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5" name="Elipse 194"/>
            <p:cNvSpPr/>
            <p:nvPr/>
          </p:nvSpPr>
          <p:spPr>
            <a:xfrm>
              <a:off x="4895856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6" name="Elipse 195"/>
            <p:cNvSpPr/>
            <p:nvPr/>
          </p:nvSpPr>
          <p:spPr>
            <a:xfrm>
              <a:off x="5153030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7" name="Elipse 196"/>
            <p:cNvSpPr/>
            <p:nvPr/>
          </p:nvSpPr>
          <p:spPr>
            <a:xfrm>
              <a:off x="5405448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8" name="Elipse 197"/>
            <p:cNvSpPr/>
            <p:nvPr/>
          </p:nvSpPr>
          <p:spPr>
            <a:xfrm>
              <a:off x="5662622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9" name="Elipse 198"/>
            <p:cNvSpPr/>
            <p:nvPr/>
          </p:nvSpPr>
          <p:spPr>
            <a:xfrm>
              <a:off x="3357554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0" name="Elipse 199"/>
            <p:cNvSpPr/>
            <p:nvPr/>
          </p:nvSpPr>
          <p:spPr>
            <a:xfrm>
              <a:off x="3614728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1" name="Elipse 200"/>
            <p:cNvSpPr/>
            <p:nvPr/>
          </p:nvSpPr>
          <p:spPr>
            <a:xfrm>
              <a:off x="3867146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2" name="Elipse 201"/>
            <p:cNvSpPr/>
            <p:nvPr/>
          </p:nvSpPr>
          <p:spPr>
            <a:xfrm>
              <a:off x="4124320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3" name="Elipse 202"/>
            <p:cNvSpPr/>
            <p:nvPr/>
          </p:nvSpPr>
          <p:spPr>
            <a:xfrm>
              <a:off x="4386264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4" name="Elipse 203"/>
            <p:cNvSpPr/>
            <p:nvPr/>
          </p:nvSpPr>
          <p:spPr>
            <a:xfrm>
              <a:off x="4643438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4895856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6" name="Elipse 205"/>
            <p:cNvSpPr/>
            <p:nvPr/>
          </p:nvSpPr>
          <p:spPr>
            <a:xfrm>
              <a:off x="5153030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7" name="Elipse 206"/>
            <p:cNvSpPr/>
            <p:nvPr/>
          </p:nvSpPr>
          <p:spPr>
            <a:xfrm>
              <a:off x="5405448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8" name="Elipse 207"/>
            <p:cNvSpPr/>
            <p:nvPr/>
          </p:nvSpPr>
          <p:spPr>
            <a:xfrm>
              <a:off x="5662622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09" name="Elipse 208"/>
            <p:cNvSpPr/>
            <p:nvPr/>
          </p:nvSpPr>
          <p:spPr>
            <a:xfrm>
              <a:off x="3357554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0" name="Elipse 209"/>
            <p:cNvSpPr/>
            <p:nvPr/>
          </p:nvSpPr>
          <p:spPr>
            <a:xfrm>
              <a:off x="3614728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1" name="Elipse 210"/>
            <p:cNvSpPr/>
            <p:nvPr/>
          </p:nvSpPr>
          <p:spPr>
            <a:xfrm>
              <a:off x="3867146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2" name="Elipse 211"/>
            <p:cNvSpPr/>
            <p:nvPr/>
          </p:nvSpPr>
          <p:spPr>
            <a:xfrm>
              <a:off x="4124320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3" name="Elipse 212"/>
            <p:cNvSpPr/>
            <p:nvPr/>
          </p:nvSpPr>
          <p:spPr>
            <a:xfrm>
              <a:off x="4386264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4" name="Elipse 213"/>
            <p:cNvSpPr/>
            <p:nvPr/>
          </p:nvSpPr>
          <p:spPr>
            <a:xfrm>
              <a:off x="4643438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5" name="Elipse 214"/>
            <p:cNvSpPr/>
            <p:nvPr/>
          </p:nvSpPr>
          <p:spPr>
            <a:xfrm>
              <a:off x="4895856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6" name="Elipse 215"/>
            <p:cNvSpPr/>
            <p:nvPr/>
          </p:nvSpPr>
          <p:spPr>
            <a:xfrm>
              <a:off x="5153030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7" name="Elipse 216"/>
            <p:cNvSpPr/>
            <p:nvPr/>
          </p:nvSpPr>
          <p:spPr>
            <a:xfrm>
              <a:off x="5405448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8" name="Elipse 217"/>
            <p:cNvSpPr/>
            <p:nvPr/>
          </p:nvSpPr>
          <p:spPr>
            <a:xfrm>
              <a:off x="5662622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19" name="Elipse 218"/>
            <p:cNvSpPr/>
            <p:nvPr/>
          </p:nvSpPr>
          <p:spPr>
            <a:xfrm>
              <a:off x="5934410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0" name="Elipse 219"/>
            <p:cNvSpPr/>
            <p:nvPr/>
          </p:nvSpPr>
          <p:spPr>
            <a:xfrm>
              <a:off x="6191584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1" name="Elipse 220"/>
            <p:cNvSpPr/>
            <p:nvPr/>
          </p:nvSpPr>
          <p:spPr>
            <a:xfrm>
              <a:off x="6444002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2" name="Elipse 221"/>
            <p:cNvSpPr/>
            <p:nvPr/>
          </p:nvSpPr>
          <p:spPr>
            <a:xfrm>
              <a:off x="6701176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3" name="Elipse 222"/>
            <p:cNvSpPr/>
            <p:nvPr/>
          </p:nvSpPr>
          <p:spPr>
            <a:xfrm>
              <a:off x="6963120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4" name="Elipse 223"/>
            <p:cNvSpPr/>
            <p:nvPr/>
          </p:nvSpPr>
          <p:spPr>
            <a:xfrm>
              <a:off x="7220294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5" name="Elipse 224"/>
            <p:cNvSpPr/>
            <p:nvPr/>
          </p:nvSpPr>
          <p:spPr>
            <a:xfrm>
              <a:off x="7472712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6" name="Elipse 225"/>
            <p:cNvSpPr/>
            <p:nvPr/>
          </p:nvSpPr>
          <p:spPr>
            <a:xfrm>
              <a:off x="7729886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7" name="Elipse 226"/>
            <p:cNvSpPr/>
            <p:nvPr/>
          </p:nvSpPr>
          <p:spPr>
            <a:xfrm>
              <a:off x="7982304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8" name="Elipse 227"/>
            <p:cNvSpPr/>
            <p:nvPr/>
          </p:nvSpPr>
          <p:spPr>
            <a:xfrm>
              <a:off x="8239478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9" name="Elipse 228"/>
            <p:cNvSpPr/>
            <p:nvPr/>
          </p:nvSpPr>
          <p:spPr>
            <a:xfrm>
              <a:off x="5934410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0" name="Elipse 229"/>
            <p:cNvSpPr/>
            <p:nvPr/>
          </p:nvSpPr>
          <p:spPr>
            <a:xfrm>
              <a:off x="6191584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1" name="Elipse 230"/>
            <p:cNvSpPr/>
            <p:nvPr/>
          </p:nvSpPr>
          <p:spPr>
            <a:xfrm>
              <a:off x="6444002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2" name="Elipse 231"/>
            <p:cNvSpPr/>
            <p:nvPr/>
          </p:nvSpPr>
          <p:spPr>
            <a:xfrm>
              <a:off x="6701176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3" name="Elipse 232"/>
            <p:cNvSpPr/>
            <p:nvPr/>
          </p:nvSpPr>
          <p:spPr>
            <a:xfrm>
              <a:off x="6963120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4" name="Elipse 233"/>
            <p:cNvSpPr/>
            <p:nvPr/>
          </p:nvSpPr>
          <p:spPr>
            <a:xfrm>
              <a:off x="7220294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5" name="Elipse 234"/>
            <p:cNvSpPr/>
            <p:nvPr/>
          </p:nvSpPr>
          <p:spPr>
            <a:xfrm>
              <a:off x="7472712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6" name="Elipse 235"/>
            <p:cNvSpPr/>
            <p:nvPr/>
          </p:nvSpPr>
          <p:spPr>
            <a:xfrm>
              <a:off x="7729886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7" name="Elipse 236"/>
            <p:cNvSpPr/>
            <p:nvPr/>
          </p:nvSpPr>
          <p:spPr>
            <a:xfrm>
              <a:off x="7982304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8" name="Elipse 237"/>
            <p:cNvSpPr/>
            <p:nvPr/>
          </p:nvSpPr>
          <p:spPr>
            <a:xfrm>
              <a:off x="8239478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9" name="Elipse 238"/>
            <p:cNvSpPr/>
            <p:nvPr/>
          </p:nvSpPr>
          <p:spPr>
            <a:xfrm>
              <a:off x="5934410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0" name="Elipse 239"/>
            <p:cNvSpPr/>
            <p:nvPr/>
          </p:nvSpPr>
          <p:spPr>
            <a:xfrm>
              <a:off x="6191584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1" name="Elipse 240"/>
            <p:cNvSpPr/>
            <p:nvPr/>
          </p:nvSpPr>
          <p:spPr>
            <a:xfrm>
              <a:off x="6444002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2" name="Elipse 241"/>
            <p:cNvSpPr/>
            <p:nvPr/>
          </p:nvSpPr>
          <p:spPr>
            <a:xfrm>
              <a:off x="6701176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3" name="Elipse 242"/>
            <p:cNvSpPr/>
            <p:nvPr/>
          </p:nvSpPr>
          <p:spPr>
            <a:xfrm>
              <a:off x="6963120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4" name="Elipse 243"/>
            <p:cNvSpPr/>
            <p:nvPr/>
          </p:nvSpPr>
          <p:spPr>
            <a:xfrm>
              <a:off x="7220294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5" name="Elipse 244"/>
            <p:cNvSpPr/>
            <p:nvPr/>
          </p:nvSpPr>
          <p:spPr>
            <a:xfrm>
              <a:off x="7472712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6" name="Elipse 245"/>
            <p:cNvSpPr/>
            <p:nvPr/>
          </p:nvSpPr>
          <p:spPr>
            <a:xfrm>
              <a:off x="7729886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982304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8" name="Elipse 247"/>
            <p:cNvSpPr/>
            <p:nvPr/>
          </p:nvSpPr>
          <p:spPr>
            <a:xfrm>
              <a:off x="8239478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49" name="Elipse 248"/>
            <p:cNvSpPr/>
            <p:nvPr/>
          </p:nvSpPr>
          <p:spPr>
            <a:xfrm>
              <a:off x="5934410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0" name="Elipse 249"/>
            <p:cNvSpPr/>
            <p:nvPr/>
          </p:nvSpPr>
          <p:spPr>
            <a:xfrm>
              <a:off x="6191584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1" name="Elipse 250"/>
            <p:cNvSpPr/>
            <p:nvPr/>
          </p:nvSpPr>
          <p:spPr>
            <a:xfrm>
              <a:off x="6444002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2" name="Elipse 251"/>
            <p:cNvSpPr/>
            <p:nvPr/>
          </p:nvSpPr>
          <p:spPr>
            <a:xfrm>
              <a:off x="6701176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3" name="Elipse 252"/>
            <p:cNvSpPr/>
            <p:nvPr/>
          </p:nvSpPr>
          <p:spPr>
            <a:xfrm>
              <a:off x="6963120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4" name="Elipse 253"/>
            <p:cNvSpPr/>
            <p:nvPr/>
          </p:nvSpPr>
          <p:spPr>
            <a:xfrm>
              <a:off x="7220294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5" name="Elipse 254"/>
            <p:cNvSpPr/>
            <p:nvPr/>
          </p:nvSpPr>
          <p:spPr>
            <a:xfrm>
              <a:off x="7472712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6" name="Elipse 255"/>
            <p:cNvSpPr/>
            <p:nvPr/>
          </p:nvSpPr>
          <p:spPr>
            <a:xfrm>
              <a:off x="7729886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7" name="Elipse 256"/>
            <p:cNvSpPr/>
            <p:nvPr/>
          </p:nvSpPr>
          <p:spPr>
            <a:xfrm>
              <a:off x="7982304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8" name="Elipse 257"/>
            <p:cNvSpPr/>
            <p:nvPr/>
          </p:nvSpPr>
          <p:spPr>
            <a:xfrm>
              <a:off x="8239478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59" name="Elipse 258"/>
            <p:cNvSpPr/>
            <p:nvPr/>
          </p:nvSpPr>
          <p:spPr>
            <a:xfrm>
              <a:off x="5934410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0" name="Elipse 259"/>
            <p:cNvSpPr/>
            <p:nvPr/>
          </p:nvSpPr>
          <p:spPr>
            <a:xfrm>
              <a:off x="6191584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1" name="Elipse 260"/>
            <p:cNvSpPr/>
            <p:nvPr/>
          </p:nvSpPr>
          <p:spPr>
            <a:xfrm>
              <a:off x="6444002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2" name="Elipse 261"/>
            <p:cNvSpPr/>
            <p:nvPr/>
          </p:nvSpPr>
          <p:spPr>
            <a:xfrm>
              <a:off x="6701176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3" name="Elipse 262"/>
            <p:cNvSpPr/>
            <p:nvPr/>
          </p:nvSpPr>
          <p:spPr>
            <a:xfrm>
              <a:off x="6963120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4" name="Elipse 263"/>
            <p:cNvSpPr/>
            <p:nvPr/>
          </p:nvSpPr>
          <p:spPr>
            <a:xfrm>
              <a:off x="7220294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5" name="Elipse 264"/>
            <p:cNvSpPr/>
            <p:nvPr/>
          </p:nvSpPr>
          <p:spPr>
            <a:xfrm>
              <a:off x="7472712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6" name="Elipse 265"/>
            <p:cNvSpPr/>
            <p:nvPr/>
          </p:nvSpPr>
          <p:spPr>
            <a:xfrm>
              <a:off x="7729886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7" name="Elipse 266"/>
            <p:cNvSpPr/>
            <p:nvPr/>
          </p:nvSpPr>
          <p:spPr>
            <a:xfrm>
              <a:off x="7982304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8" name="Elipse 267"/>
            <p:cNvSpPr/>
            <p:nvPr/>
          </p:nvSpPr>
          <p:spPr>
            <a:xfrm>
              <a:off x="8239478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69" name="Elipse 268"/>
            <p:cNvSpPr/>
            <p:nvPr/>
          </p:nvSpPr>
          <p:spPr>
            <a:xfrm>
              <a:off x="5934410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6191584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6444002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2" name="Elipse 271"/>
            <p:cNvSpPr/>
            <p:nvPr/>
          </p:nvSpPr>
          <p:spPr>
            <a:xfrm>
              <a:off x="6701176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3" name="Elipse 272"/>
            <p:cNvSpPr/>
            <p:nvPr/>
          </p:nvSpPr>
          <p:spPr>
            <a:xfrm>
              <a:off x="6963120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4" name="Elipse 273"/>
            <p:cNvSpPr/>
            <p:nvPr/>
          </p:nvSpPr>
          <p:spPr>
            <a:xfrm>
              <a:off x="7220294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5" name="Elipse 274"/>
            <p:cNvSpPr/>
            <p:nvPr/>
          </p:nvSpPr>
          <p:spPr>
            <a:xfrm>
              <a:off x="7472712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6" name="Elipse 275"/>
            <p:cNvSpPr/>
            <p:nvPr/>
          </p:nvSpPr>
          <p:spPr>
            <a:xfrm>
              <a:off x="7729886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7" name="Elipse 276"/>
            <p:cNvSpPr/>
            <p:nvPr/>
          </p:nvSpPr>
          <p:spPr>
            <a:xfrm>
              <a:off x="7982304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8" name="Elipse 277"/>
            <p:cNvSpPr/>
            <p:nvPr/>
          </p:nvSpPr>
          <p:spPr>
            <a:xfrm>
              <a:off x="8239478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79" name="Elipse 278"/>
            <p:cNvSpPr/>
            <p:nvPr/>
          </p:nvSpPr>
          <p:spPr>
            <a:xfrm>
              <a:off x="5934410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0" name="Elipse 279"/>
            <p:cNvSpPr/>
            <p:nvPr/>
          </p:nvSpPr>
          <p:spPr>
            <a:xfrm>
              <a:off x="6191584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1" name="Elipse 280"/>
            <p:cNvSpPr/>
            <p:nvPr/>
          </p:nvSpPr>
          <p:spPr>
            <a:xfrm>
              <a:off x="6444002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2" name="Elipse 281"/>
            <p:cNvSpPr/>
            <p:nvPr/>
          </p:nvSpPr>
          <p:spPr>
            <a:xfrm>
              <a:off x="6701176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3" name="Elipse 282"/>
            <p:cNvSpPr/>
            <p:nvPr/>
          </p:nvSpPr>
          <p:spPr>
            <a:xfrm>
              <a:off x="6963120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4" name="Elipse 283"/>
            <p:cNvSpPr/>
            <p:nvPr/>
          </p:nvSpPr>
          <p:spPr>
            <a:xfrm>
              <a:off x="7220294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5" name="Elipse 284"/>
            <p:cNvSpPr/>
            <p:nvPr/>
          </p:nvSpPr>
          <p:spPr>
            <a:xfrm>
              <a:off x="7472712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6" name="Elipse 285"/>
            <p:cNvSpPr/>
            <p:nvPr/>
          </p:nvSpPr>
          <p:spPr>
            <a:xfrm>
              <a:off x="7729886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7" name="Elipse 286"/>
            <p:cNvSpPr/>
            <p:nvPr/>
          </p:nvSpPr>
          <p:spPr>
            <a:xfrm>
              <a:off x="7982304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8" name="Elipse 287"/>
            <p:cNvSpPr/>
            <p:nvPr/>
          </p:nvSpPr>
          <p:spPr>
            <a:xfrm>
              <a:off x="8239478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89" name="Elipse 288"/>
            <p:cNvSpPr/>
            <p:nvPr/>
          </p:nvSpPr>
          <p:spPr>
            <a:xfrm>
              <a:off x="5934410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0" name="Elipse 289"/>
            <p:cNvSpPr/>
            <p:nvPr/>
          </p:nvSpPr>
          <p:spPr>
            <a:xfrm>
              <a:off x="6191584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1" name="Elipse 290"/>
            <p:cNvSpPr/>
            <p:nvPr/>
          </p:nvSpPr>
          <p:spPr>
            <a:xfrm>
              <a:off x="6444002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2" name="Elipse 291"/>
            <p:cNvSpPr/>
            <p:nvPr/>
          </p:nvSpPr>
          <p:spPr>
            <a:xfrm>
              <a:off x="6701176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3" name="Elipse 292"/>
            <p:cNvSpPr/>
            <p:nvPr/>
          </p:nvSpPr>
          <p:spPr>
            <a:xfrm>
              <a:off x="6963120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4" name="Elipse 293"/>
            <p:cNvSpPr/>
            <p:nvPr/>
          </p:nvSpPr>
          <p:spPr>
            <a:xfrm>
              <a:off x="7220294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5" name="Elipse 294"/>
            <p:cNvSpPr/>
            <p:nvPr/>
          </p:nvSpPr>
          <p:spPr>
            <a:xfrm>
              <a:off x="7472712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6" name="Elipse 295"/>
            <p:cNvSpPr/>
            <p:nvPr/>
          </p:nvSpPr>
          <p:spPr>
            <a:xfrm>
              <a:off x="7729886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7" name="Elipse 296"/>
            <p:cNvSpPr/>
            <p:nvPr/>
          </p:nvSpPr>
          <p:spPr>
            <a:xfrm>
              <a:off x="7982304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8" name="Elipse 297"/>
            <p:cNvSpPr/>
            <p:nvPr/>
          </p:nvSpPr>
          <p:spPr>
            <a:xfrm>
              <a:off x="8239478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99" name="Elipse 298"/>
            <p:cNvSpPr/>
            <p:nvPr/>
          </p:nvSpPr>
          <p:spPr>
            <a:xfrm>
              <a:off x="5934410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0" name="Elipse 299"/>
            <p:cNvSpPr/>
            <p:nvPr/>
          </p:nvSpPr>
          <p:spPr>
            <a:xfrm>
              <a:off x="6191584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1" name="Elipse 300"/>
            <p:cNvSpPr/>
            <p:nvPr/>
          </p:nvSpPr>
          <p:spPr>
            <a:xfrm>
              <a:off x="6444002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2" name="Elipse 301"/>
            <p:cNvSpPr/>
            <p:nvPr/>
          </p:nvSpPr>
          <p:spPr>
            <a:xfrm>
              <a:off x="6701176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3" name="Elipse 302"/>
            <p:cNvSpPr/>
            <p:nvPr/>
          </p:nvSpPr>
          <p:spPr>
            <a:xfrm>
              <a:off x="6963120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4" name="Elipse 303"/>
            <p:cNvSpPr/>
            <p:nvPr/>
          </p:nvSpPr>
          <p:spPr>
            <a:xfrm>
              <a:off x="7220294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5" name="Elipse 304"/>
            <p:cNvSpPr/>
            <p:nvPr/>
          </p:nvSpPr>
          <p:spPr>
            <a:xfrm>
              <a:off x="7472712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6" name="Elipse 305"/>
            <p:cNvSpPr/>
            <p:nvPr/>
          </p:nvSpPr>
          <p:spPr>
            <a:xfrm>
              <a:off x="7729886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7" name="Elipse 306"/>
            <p:cNvSpPr/>
            <p:nvPr/>
          </p:nvSpPr>
          <p:spPr>
            <a:xfrm>
              <a:off x="7982304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8" name="Elipse 307"/>
            <p:cNvSpPr/>
            <p:nvPr/>
          </p:nvSpPr>
          <p:spPr>
            <a:xfrm>
              <a:off x="8239478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09" name="Elipse 308"/>
            <p:cNvSpPr/>
            <p:nvPr/>
          </p:nvSpPr>
          <p:spPr>
            <a:xfrm>
              <a:off x="5934410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0" name="Elipse 309"/>
            <p:cNvSpPr/>
            <p:nvPr/>
          </p:nvSpPr>
          <p:spPr>
            <a:xfrm>
              <a:off x="6191584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1" name="Elipse 310"/>
            <p:cNvSpPr/>
            <p:nvPr/>
          </p:nvSpPr>
          <p:spPr>
            <a:xfrm>
              <a:off x="6444002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2" name="Elipse 311"/>
            <p:cNvSpPr/>
            <p:nvPr/>
          </p:nvSpPr>
          <p:spPr>
            <a:xfrm>
              <a:off x="6701176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3" name="Elipse 312"/>
            <p:cNvSpPr/>
            <p:nvPr/>
          </p:nvSpPr>
          <p:spPr>
            <a:xfrm>
              <a:off x="6963120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4" name="Elipse 313"/>
            <p:cNvSpPr/>
            <p:nvPr/>
          </p:nvSpPr>
          <p:spPr>
            <a:xfrm>
              <a:off x="7220294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5" name="Elipse 314"/>
            <p:cNvSpPr/>
            <p:nvPr/>
          </p:nvSpPr>
          <p:spPr>
            <a:xfrm>
              <a:off x="7472712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6" name="Elipse 315"/>
            <p:cNvSpPr/>
            <p:nvPr/>
          </p:nvSpPr>
          <p:spPr>
            <a:xfrm>
              <a:off x="7729886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7" name="Elipse 316"/>
            <p:cNvSpPr/>
            <p:nvPr/>
          </p:nvSpPr>
          <p:spPr>
            <a:xfrm>
              <a:off x="7982304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8" name="Elipse 317"/>
            <p:cNvSpPr/>
            <p:nvPr/>
          </p:nvSpPr>
          <p:spPr>
            <a:xfrm>
              <a:off x="8239478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19" name="Elipse 318"/>
            <p:cNvSpPr/>
            <p:nvPr/>
          </p:nvSpPr>
          <p:spPr>
            <a:xfrm>
              <a:off x="785786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0" name="Elipse 319"/>
            <p:cNvSpPr/>
            <p:nvPr/>
          </p:nvSpPr>
          <p:spPr>
            <a:xfrm>
              <a:off x="1042960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1" name="Elipse 320"/>
            <p:cNvSpPr/>
            <p:nvPr/>
          </p:nvSpPr>
          <p:spPr>
            <a:xfrm>
              <a:off x="1295378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2" name="Elipse 321"/>
            <p:cNvSpPr/>
            <p:nvPr/>
          </p:nvSpPr>
          <p:spPr>
            <a:xfrm>
              <a:off x="1552552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3" name="Elipse 322"/>
            <p:cNvSpPr/>
            <p:nvPr/>
          </p:nvSpPr>
          <p:spPr>
            <a:xfrm>
              <a:off x="1814496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4" name="Elipse 323"/>
            <p:cNvSpPr/>
            <p:nvPr/>
          </p:nvSpPr>
          <p:spPr>
            <a:xfrm>
              <a:off x="2071670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5" name="Elipse 324"/>
            <p:cNvSpPr/>
            <p:nvPr/>
          </p:nvSpPr>
          <p:spPr>
            <a:xfrm>
              <a:off x="2324088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6" name="Elipse 325"/>
            <p:cNvSpPr/>
            <p:nvPr/>
          </p:nvSpPr>
          <p:spPr>
            <a:xfrm>
              <a:off x="2581262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7" name="Elipse 326"/>
            <p:cNvSpPr/>
            <p:nvPr/>
          </p:nvSpPr>
          <p:spPr>
            <a:xfrm>
              <a:off x="2833680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8" name="Elipse 327"/>
            <p:cNvSpPr/>
            <p:nvPr/>
          </p:nvSpPr>
          <p:spPr>
            <a:xfrm>
              <a:off x="3090854" y="5000636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9" name="Elipse 328"/>
            <p:cNvSpPr/>
            <p:nvPr/>
          </p:nvSpPr>
          <p:spPr>
            <a:xfrm>
              <a:off x="785786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0" name="Elipse 329"/>
            <p:cNvSpPr/>
            <p:nvPr/>
          </p:nvSpPr>
          <p:spPr>
            <a:xfrm>
              <a:off x="1042960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1" name="Elipse 330"/>
            <p:cNvSpPr/>
            <p:nvPr/>
          </p:nvSpPr>
          <p:spPr>
            <a:xfrm>
              <a:off x="1295378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2" name="Elipse 331"/>
            <p:cNvSpPr/>
            <p:nvPr/>
          </p:nvSpPr>
          <p:spPr>
            <a:xfrm>
              <a:off x="1552552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3" name="Elipse 332"/>
            <p:cNvSpPr/>
            <p:nvPr/>
          </p:nvSpPr>
          <p:spPr>
            <a:xfrm>
              <a:off x="1814496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4" name="Elipse 333"/>
            <p:cNvSpPr/>
            <p:nvPr/>
          </p:nvSpPr>
          <p:spPr>
            <a:xfrm>
              <a:off x="2071670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5" name="Elipse 334"/>
            <p:cNvSpPr/>
            <p:nvPr/>
          </p:nvSpPr>
          <p:spPr>
            <a:xfrm>
              <a:off x="2324088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6" name="Elipse 335"/>
            <p:cNvSpPr/>
            <p:nvPr/>
          </p:nvSpPr>
          <p:spPr>
            <a:xfrm>
              <a:off x="2581262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7" name="Elipse 336"/>
            <p:cNvSpPr/>
            <p:nvPr/>
          </p:nvSpPr>
          <p:spPr>
            <a:xfrm>
              <a:off x="2833680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8" name="Elipse 337"/>
            <p:cNvSpPr/>
            <p:nvPr/>
          </p:nvSpPr>
          <p:spPr>
            <a:xfrm>
              <a:off x="3090854" y="528638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9" name="Elipse 338"/>
            <p:cNvSpPr/>
            <p:nvPr/>
          </p:nvSpPr>
          <p:spPr>
            <a:xfrm>
              <a:off x="785786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0" name="Elipse 339"/>
            <p:cNvSpPr/>
            <p:nvPr/>
          </p:nvSpPr>
          <p:spPr>
            <a:xfrm>
              <a:off x="1042960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1" name="Elipse 340"/>
            <p:cNvSpPr/>
            <p:nvPr/>
          </p:nvSpPr>
          <p:spPr>
            <a:xfrm>
              <a:off x="1295378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2" name="Elipse 341"/>
            <p:cNvSpPr/>
            <p:nvPr/>
          </p:nvSpPr>
          <p:spPr>
            <a:xfrm>
              <a:off x="1552552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3" name="Elipse 342"/>
            <p:cNvSpPr/>
            <p:nvPr/>
          </p:nvSpPr>
          <p:spPr>
            <a:xfrm>
              <a:off x="1814496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4" name="Elipse 343"/>
            <p:cNvSpPr/>
            <p:nvPr/>
          </p:nvSpPr>
          <p:spPr>
            <a:xfrm>
              <a:off x="2071670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5" name="Elipse 344"/>
            <p:cNvSpPr/>
            <p:nvPr/>
          </p:nvSpPr>
          <p:spPr>
            <a:xfrm>
              <a:off x="2324088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6" name="Elipse 345"/>
            <p:cNvSpPr/>
            <p:nvPr/>
          </p:nvSpPr>
          <p:spPr>
            <a:xfrm>
              <a:off x="2581262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7" name="Elipse 346"/>
            <p:cNvSpPr/>
            <p:nvPr/>
          </p:nvSpPr>
          <p:spPr>
            <a:xfrm>
              <a:off x="2833680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8" name="Elipse 347"/>
            <p:cNvSpPr/>
            <p:nvPr/>
          </p:nvSpPr>
          <p:spPr>
            <a:xfrm>
              <a:off x="3090854" y="5572140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9" name="Elipse 348"/>
            <p:cNvSpPr/>
            <p:nvPr/>
          </p:nvSpPr>
          <p:spPr>
            <a:xfrm>
              <a:off x="3357554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0" name="Elipse 349"/>
            <p:cNvSpPr/>
            <p:nvPr/>
          </p:nvSpPr>
          <p:spPr>
            <a:xfrm>
              <a:off x="3614728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1" name="Elipse 350"/>
            <p:cNvSpPr/>
            <p:nvPr/>
          </p:nvSpPr>
          <p:spPr>
            <a:xfrm>
              <a:off x="3867146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2" name="Elipse 351"/>
            <p:cNvSpPr/>
            <p:nvPr/>
          </p:nvSpPr>
          <p:spPr>
            <a:xfrm>
              <a:off x="4124320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3" name="Elipse 352"/>
            <p:cNvSpPr/>
            <p:nvPr/>
          </p:nvSpPr>
          <p:spPr>
            <a:xfrm>
              <a:off x="4386264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4" name="Elipse 353"/>
            <p:cNvSpPr/>
            <p:nvPr/>
          </p:nvSpPr>
          <p:spPr>
            <a:xfrm>
              <a:off x="4643438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5" name="Elipse 354"/>
            <p:cNvSpPr/>
            <p:nvPr/>
          </p:nvSpPr>
          <p:spPr>
            <a:xfrm>
              <a:off x="4895856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6" name="Elipse 355"/>
            <p:cNvSpPr/>
            <p:nvPr/>
          </p:nvSpPr>
          <p:spPr>
            <a:xfrm>
              <a:off x="5153030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7" name="Elipse 356"/>
            <p:cNvSpPr/>
            <p:nvPr/>
          </p:nvSpPr>
          <p:spPr>
            <a:xfrm>
              <a:off x="5405448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8" name="Elipse 357"/>
            <p:cNvSpPr/>
            <p:nvPr/>
          </p:nvSpPr>
          <p:spPr>
            <a:xfrm>
              <a:off x="5662622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9" name="Elipse 358"/>
            <p:cNvSpPr/>
            <p:nvPr/>
          </p:nvSpPr>
          <p:spPr>
            <a:xfrm>
              <a:off x="3357554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0" name="Elipse 359"/>
            <p:cNvSpPr/>
            <p:nvPr/>
          </p:nvSpPr>
          <p:spPr>
            <a:xfrm>
              <a:off x="3614728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1" name="Elipse 360"/>
            <p:cNvSpPr/>
            <p:nvPr/>
          </p:nvSpPr>
          <p:spPr>
            <a:xfrm>
              <a:off x="3867146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2" name="Elipse 361"/>
            <p:cNvSpPr/>
            <p:nvPr/>
          </p:nvSpPr>
          <p:spPr>
            <a:xfrm>
              <a:off x="4124320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3" name="Elipse 362"/>
            <p:cNvSpPr/>
            <p:nvPr/>
          </p:nvSpPr>
          <p:spPr>
            <a:xfrm>
              <a:off x="4386264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4" name="Elipse 363"/>
            <p:cNvSpPr/>
            <p:nvPr/>
          </p:nvSpPr>
          <p:spPr>
            <a:xfrm>
              <a:off x="4643438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5" name="Elipse 364"/>
            <p:cNvSpPr/>
            <p:nvPr/>
          </p:nvSpPr>
          <p:spPr>
            <a:xfrm>
              <a:off x="4895856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6" name="Elipse 365"/>
            <p:cNvSpPr/>
            <p:nvPr/>
          </p:nvSpPr>
          <p:spPr>
            <a:xfrm>
              <a:off x="5153030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7" name="Elipse 366"/>
            <p:cNvSpPr/>
            <p:nvPr/>
          </p:nvSpPr>
          <p:spPr>
            <a:xfrm>
              <a:off x="5405448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8" name="Elipse 367"/>
            <p:cNvSpPr/>
            <p:nvPr/>
          </p:nvSpPr>
          <p:spPr>
            <a:xfrm>
              <a:off x="5662622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9" name="Elipse 368"/>
            <p:cNvSpPr/>
            <p:nvPr/>
          </p:nvSpPr>
          <p:spPr>
            <a:xfrm>
              <a:off x="3357554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0" name="Elipse 369"/>
            <p:cNvSpPr/>
            <p:nvPr/>
          </p:nvSpPr>
          <p:spPr>
            <a:xfrm>
              <a:off x="3614728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1" name="Elipse 370"/>
            <p:cNvSpPr/>
            <p:nvPr/>
          </p:nvSpPr>
          <p:spPr>
            <a:xfrm>
              <a:off x="3867146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2" name="Elipse 371"/>
            <p:cNvSpPr/>
            <p:nvPr/>
          </p:nvSpPr>
          <p:spPr>
            <a:xfrm>
              <a:off x="4124320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3" name="Elipse 372"/>
            <p:cNvSpPr/>
            <p:nvPr/>
          </p:nvSpPr>
          <p:spPr>
            <a:xfrm>
              <a:off x="4386264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4" name="Elipse 373"/>
            <p:cNvSpPr/>
            <p:nvPr/>
          </p:nvSpPr>
          <p:spPr>
            <a:xfrm>
              <a:off x="4643438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5" name="Elipse 374"/>
            <p:cNvSpPr/>
            <p:nvPr/>
          </p:nvSpPr>
          <p:spPr>
            <a:xfrm>
              <a:off x="4895856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6" name="Elipse 375"/>
            <p:cNvSpPr/>
            <p:nvPr/>
          </p:nvSpPr>
          <p:spPr>
            <a:xfrm>
              <a:off x="5153030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7" name="Elipse 376"/>
            <p:cNvSpPr/>
            <p:nvPr/>
          </p:nvSpPr>
          <p:spPr>
            <a:xfrm>
              <a:off x="5405448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8" name="Elipse 377"/>
            <p:cNvSpPr/>
            <p:nvPr/>
          </p:nvSpPr>
          <p:spPr>
            <a:xfrm>
              <a:off x="5662622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9" name="Elipse 378"/>
            <p:cNvSpPr/>
            <p:nvPr/>
          </p:nvSpPr>
          <p:spPr>
            <a:xfrm>
              <a:off x="5934410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0" name="Elipse 379"/>
            <p:cNvSpPr/>
            <p:nvPr/>
          </p:nvSpPr>
          <p:spPr>
            <a:xfrm>
              <a:off x="6191584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1" name="Elipse 380"/>
            <p:cNvSpPr/>
            <p:nvPr/>
          </p:nvSpPr>
          <p:spPr>
            <a:xfrm>
              <a:off x="6444002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2" name="Elipse 381"/>
            <p:cNvSpPr/>
            <p:nvPr/>
          </p:nvSpPr>
          <p:spPr>
            <a:xfrm>
              <a:off x="6701176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3" name="Elipse 382"/>
            <p:cNvSpPr/>
            <p:nvPr/>
          </p:nvSpPr>
          <p:spPr>
            <a:xfrm>
              <a:off x="6963120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4" name="Elipse 383"/>
            <p:cNvSpPr/>
            <p:nvPr/>
          </p:nvSpPr>
          <p:spPr>
            <a:xfrm>
              <a:off x="7220294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5" name="Elipse 384"/>
            <p:cNvSpPr/>
            <p:nvPr/>
          </p:nvSpPr>
          <p:spPr>
            <a:xfrm>
              <a:off x="7472712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6" name="Elipse 385"/>
            <p:cNvSpPr/>
            <p:nvPr/>
          </p:nvSpPr>
          <p:spPr>
            <a:xfrm>
              <a:off x="7729886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7" name="Elipse 386"/>
            <p:cNvSpPr/>
            <p:nvPr/>
          </p:nvSpPr>
          <p:spPr>
            <a:xfrm>
              <a:off x="7982304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8" name="Elipse 387"/>
            <p:cNvSpPr/>
            <p:nvPr/>
          </p:nvSpPr>
          <p:spPr>
            <a:xfrm>
              <a:off x="8239478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9" name="Elipse 388"/>
            <p:cNvSpPr/>
            <p:nvPr/>
          </p:nvSpPr>
          <p:spPr>
            <a:xfrm>
              <a:off x="5934410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0" name="Elipse 389"/>
            <p:cNvSpPr/>
            <p:nvPr/>
          </p:nvSpPr>
          <p:spPr>
            <a:xfrm>
              <a:off x="6191584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1" name="Elipse 390"/>
            <p:cNvSpPr/>
            <p:nvPr/>
          </p:nvSpPr>
          <p:spPr>
            <a:xfrm>
              <a:off x="6444002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2" name="Elipse 391"/>
            <p:cNvSpPr/>
            <p:nvPr/>
          </p:nvSpPr>
          <p:spPr>
            <a:xfrm>
              <a:off x="6701176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3" name="Elipse 392"/>
            <p:cNvSpPr/>
            <p:nvPr/>
          </p:nvSpPr>
          <p:spPr>
            <a:xfrm>
              <a:off x="6963120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4" name="Elipse 393"/>
            <p:cNvSpPr/>
            <p:nvPr/>
          </p:nvSpPr>
          <p:spPr>
            <a:xfrm>
              <a:off x="7220294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5" name="Elipse 394"/>
            <p:cNvSpPr/>
            <p:nvPr/>
          </p:nvSpPr>
          <p:spPr>
            <a:xfrm>
              <a:off x="7472712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6" name="Elipse 395"/>
            <p:cNvSpPr/>
            <p:nvPr/>
          </p:nvSpPr>
          <p:spPr>
            <a:xfrm>
              <a:off x="7729886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7" name="Elipse 396"/>
            <p:cNvSpPr/>
            <p:nvPr/>
          </p:nvSpPr>
          <p:spPr>
            <a:xfrm>
              <a:off x="7982304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8" name="Elipse 397"/>
            <p:cNvSpPr/>
            <p:nvPr/>
          </p:nvSpPr>
          <p:spPr>
            <a:xfrm>
              <a:off x="8239478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9" name="Elipse 398"/>
            <p:cNvSpPr/>
            <p:nvPr/>
          </p:nvSpPr>
          <p:spPr>
            <a:xfrm>
              <a:off x="5934410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0" name="Elipse 399"/>
            <p:cNvSpPr/>
            <p:nvPr/>
          </p:nvSpPr>
          <p:spPr>
            <a:xfrm>
              <a:off x="6191584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1" name="Elipse 400"/>
            <p:cNvSpPr/>
            <p:nvPr/>
          </p:nvSpPr>
          <p:spPr>
            <a:xfrm>
              <a:off x="6444002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2" name="Elipse 401"/>
            <p:cNvSpPr/>
            <p:nvPr/>
          </p:nvSpPr>
          <p:spPr>
            <a:xfrm>
              <a:off x="6701176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3" name="Elipse 402"/>
            <p:cNvSpPr/>
            <p:nvPr/>
          </p:nvSpPr>
          <p:spPr>
            <a:xfrm>
              <a:off x="6963120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4" name="Elipse 403"/>
            <p:cNvSpPr/>
            <p:nvPr/>
          </p:nvSpPr>
          <p:spPr>
            <a:xfrm>
              <a:off x="7220294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5" name="Elipse 404"/>
            <p:cNvSpPr/>
            <p:nvPr/>
          </p:nvSpPr>
          <p:spPr>
            <a:xfrm>
              <a:off x="7472712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6" name="Elipse 405"/>
            <p:cNvSpPr/>
            <p:nvPr/>
          </p:nvSpPr>
          <p:spPr>
            <a:xfrm>
              <a:off x="7729886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7" name="Elipse 406"/>
            <p:cNvSpPr/>
            <p:nvPr/>
          </p:nvSpPr>
          <p:spPr>
            <a:xfrm>
              <a:off x="7982304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8" name="Elipse 407"/>
            <p:cNvSpPr/>
            <p:nvPr/>
          </p:nvSpPr>
          <p:spPr>
            <a:xfrm>
              <a:off x="8239478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9" name="Elipse 408"/>
            <p:cNvSpPr/>
            <p:nvPr/>
          </p:nvSpPr>
          <p:spPr>
            <a:xfrm>
              <a:off x="8501090" y="214311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0" name="Elipse 409"/>
            <p:cNvSpPr/>
            <p:nvPr/>
          </p:nvSpPr>
          <p:spPr>
            <a:xfrm>
              <a:off x="8501090" y="242886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1" name="Elipse 410"/>
            <p:cNvSpPr/>
            <p:nvPr/>
          </p:nvSpPr>
          <p:spPr>
            <a:xfrm>
              <a:off x="8501090" y="271462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2" name="Elipse 411"/>
            <p:cNvSpPr/>
            <p:nvPr/>
          </p:nvSpPr>
          <p:spPr>
            <a:xfrm>
              <a:off x="8501090" y="300037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3" name="Elipse 412"/>
            <p:cNvSpPr/>
            <p:nvPr/>
          </p:nvSpPr>
          <p:spPr>
            <a:xfrm>
              <a:off x="8501090" y="328612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4" name="Elipse 413"/>
            <p:cNvSpPr/>
            <p:nvPr/>
          </p:nvSpPr>
          <p:spPr>
            <a:xfrm>
              <a:off x="8501090" y="357187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5" name="Elipse 414"/>
            <p:cNvSpPr/>
            <p:nvPr/>
          </p:nvSpPr>
          <p:spPr>
            <a:xfrm>
              <a:off x="8501090" y="385762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6" name="Elipse 415"/>
            <p:cNvSpPr/>
            <p:nvPr/>
          </p:nvSpPr>
          <p:spPr>
            <a:xfrm>
              <a:off x="8501090" y="414338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7" name="Elipse 416"/>
            <p:cNvSpPr/>
            <p:nvPr/>
          </p:nvSpPr>
          <p:spPr>
            <a:xfrm>
              <a:off x="8501090" y="4429132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8" name="Elipse 417"/>
            <p:cNvSpPr/>
            <p:nvPr/>
          </p:nvSpPr>
          <p:spPr>
            <a:xfrm>
              <a:off x="8501090" y="4714884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9" name="Elipse 418"/>
            <p:cNvSpPr/>
            <p:nvPr/>
          </p:nvSpPr>
          <p:spPr>
            <a:xfrm>
              <a:off x="8501090" y="5000636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0" name="Elipse 419"/>
            <p:cNvSpPr/>
            <p:nvPr/>
          </p:nvSpPr>
          <p:spPr>
            <a:xfrm>
              <a:off x="8501090" y="5286388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1" name="Elipse 420"/>
            <p:cNvSpPr/>
            <p:nvPr/>
          </p:nvSpPr>
          <p:spPr>
            <a:xfrm>
              <a:off x="8501090" y="5572140"/>
              <a:ext cx="214314" cy="21431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2" name="CaixaDeTexto 421"/>
            <p:cNvSpPr txBox="1"/>
            <p:nvPr/>
          </p:nvSpPr>
          <p:spPr>
            <a:xfrm>
              <a:off x="4233446" y="998588"/>
              <a:ext cx="114300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PASTOR</a:t>
              </a:r>
              <a:endPara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423" name="Conector reto 422"/>
            <p:cNvCxnSpPr>
              <a:stCxn id="18" idx="4"/>
              <a:endCxn id="409" idx="0"/>
            </p:cNvCxnSpPr>
            <p:nvPr/>
          </p:nvCxnSpPr>
          <p:spPr>
            <a:xfrm rot="16200000" flipH="1">
              <a:off x="6473726" y="8595"/>
              <a:ext cx="442922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ector reto 423"/>
            <p:cNvCxnSpPr>
              <a:stCxn id="18" idx="4"/>
              <a:endCxn id="228" idx="0"/>
            </p:cNvCxnSpPr>
            <p:nvPr/>
          </p:nvCxnSpPr>
          <p:spPr>
            <a:xfrm rot="16200000" flipH="1">
              <a:off x="6342920" y="139401"/>
              <a:ext cx="442922" cy="35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ector reto 424"/>
            <p:cNvCxnSpPr>
              <a:stCxn id="18" idx="4"/>
              <a:endCxn id="227" idx="0"/>
            </p:cNvCxnSpPr>
            <p:nvPr/>
          </p:nvCxnSpPr>
          <p:spPr>
            <a:xfrm rot="16200000" flipH="1">
              <a:off x="6214333" y="267988"/>
              <a:ext cx="442922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ector reto 425"/>
            <p:cNvCxnSpPr>
              <a:stCxn id="18" idx="4"/>
              <a:endCxn id="226" idx="0"/>
            </p:cNvCxnSpPr>
            <p:nvPr/>
          </p:nvCxnSpPr>
          <p:spPr>
            <a:xfrm rot="16200000" flipH="1">
              <a:off x="6088124" y="394197"/>
              <a:ext cx="442922" cy="3054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ector reto 426"/>
            <p:cNvCxnSpPr>
              <a:stCxn id="18" idx="4"/>
              <a:endCxn id="225" idx="0"/>
            </p:cNvCxnSpPr>
            <p:nvPr/>
          </p:nvCxnSpPr>
          <p:spPr>
            <a:xfrm rot="16200000" flipH="1">
              <a:off x="5959537" y="522784"/>
              <a:ext cx="442922" cy="2797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ector reto 427"/>
            <p:cNvCxnSpPr>
              <a:stCxn id="18" idx="4"/>
              <a:endCxn id="224" idx="0"/>
            </p:cNvCxnSpPr>
            <p:nvPr/>
          </p:nvCxnSpPr>
          <p:spPr>
            <a:xfrm rot="16200000" flipH="1">
              <a:off x="5833328" y="648993"/>
              <a:ext cx="442922" cy="2545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ector reto 428"/>
            <p:cNvCxnSpPr>
              <a:stCxn id="18" idx="4"/>
              <a:endCxn id="223" idx="0"/>
            </p:cNvCxnSpPr>
            <p:nvPr/>
          </p:nvCxnSpPr>
          <p:spPr>
            <a:xfrm rot="16200000" flipH="1">
              <a:off x="5704741" y="777580"/>
              <a:ext cx="442922" cy="2288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ector reto 429"/>
            <p:cNvCxnSpPr>
              <a:stCxn id="18" idx="4"/>
              <a:endCxn id="222" idx="0"/>
            </p:cNvCxnSpPr>
            <p:nvPr/>
          </p:nvCxnSpPr>
          <p:spPr>
            <a:xfrm rot="16200000" flipH="1">
              <a:off x="5573769" y="908552"/>
              <a:ext cx="442922" cy="2026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ector reto 430"/>
            <p:cNvCxnSpPr>
              <a:stCxn id="18" idx="4"/>
              <a:endCxn id="221" idx="0"/>
            </p:cNvCxnSpPr>
            <p:nvPr/>
          </p:nvCxnSpPr>
          <p:spPr>
            <a:xfrm rot="16200000" flipH="1">
              <a:off x="5445182" y="1037139"/>
              <a:ext cx="442922" cy="1769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ector reto 431"/>
            <p:cNvCxnSpPr>
              <a:stCxn id="18" idx="4"/>
              <a:endCxn id="220" idx="0"/>
            </p:cNvCxnSpPr>
            <p:nvPr/>
          </p:nvCxnSpPr>
          <p:spPr>
            <a:xfrm rot="16200000" flipH="1">
              <a:off x="5318973" y="1163348"/>
              <a:ext cx="442922" cy="1516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ector reto 432"/>
            <p:cNvCxnSpPr>
              <a:stCxn id="18" idx="4"/>
              <a:endCxn id="219" idx="0"/>
            </p:cNvCxnSpPr>
            <p:nvPr/>
          </p:nvCxnSpPr>
          <p:spPr>
            <a:xfrm rot="16200000" flipH="1">
              <a:off x="5190386" y="1291935"/>
              <a:ext cx="442922" cy="1259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ector reto 433"/>
            <p:cNvCxnSpPr>
              <a:stCxn id="18" idx="4"/>
              <a:endCxn id="128" idx="0"/>
            </p:cNvCxnSpPr>
            <p:nvPr/>
          </p:nvCxnSpPr>
          <p:spPr>
            <a:xfrm rot="16200000" flipH="1">
              <a:off x="5054492" y="1427829"/>
              <a:ext cx="442922" cy="987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ector reto 434"/>
            <p:cNvCxnSpPr>
              <a:stCxn id="18" idx="4"/>
              <a:endCxn id="127" idx="0"/>
            </p:cNvCxnSpPr>
            <p:nvPr/>
          </p:nvCxnSpPr>
          <p:spPr>
            <a:xfrm rot="16200000" flipH="1">
              <a:off x="4925905" y="1556416"/>
              <a:ext cx="442922" cy="730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ector reto 435"/>
            <p:cNvCxnSpPr>
              <a:stCxn id="18" idx="4"/>
              <a:endCxn id="126" idx="0"/>
            </p:cNvCxnSpPr>
            <p:nvPr/>
          </p:nvCxnSpPr>
          <p:spPr>
            <a:xfrm rot="16200000" flipH="1">
              <a:off x="4799696" y="1682625"/>
              <a:ext cx="442922" cy="478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ector reto 436"/>
            <p:cNvCxnSpPr>
              <a:stCxn id="18" idx="4"/>
              <a:endCxn id="125" idx="0"/>
            </p:cNvCxnSpPr>
            <p:nvPr/>
          </p:nvCxnSpPr>
          <p:spPr>
            <a:xfrm rot="16200000" flipH="1">
              <a:off x="4671109" y="1811212"/>
              <a:ext cx="442922" cy="22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ector reto 437"/>
            <p:cNvCxnSpPr>
              <a:stCxn id="18" idx="4"/>
              <a:endCxn id="124" idx="0"/>
            </p:cNvCxnSpPr>
            <p:nvPr/>
          </p:nvCxnSpPr>
          <p:spPr>
            <a:xfrm rot="5400000">
              <a:off x="4544900" y="1905889"/>
              <a:ext cx="442922" cy="31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ector reto 438"/>
            <p:cNvCxnSpPr>
              <a:stCxn id="18" idx="4"/>
              <a:endCxn id="123" idx="0"/>
            </p:cNvCxnSpPr>
            <p:nvPr/>
          </p:nvCxnSpPr>
          <p:spPr>
            <a:xfrm rot="5400000">
              <a:off x="4416313" y="1777302"/>
              <a:ext cx="442922" cy="288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ector reto 439"/>
            <p:cNvCxnSpPr>
              <a:stCxn id="18" idx="4"/>
              <a:endCxn id="122" idx="0"/>
            </p:cNvCxnSpPr>
            <p:nvPr/>
          </p:nvCxnSpPr>
          <p:spPr>
            <a:xfrm rot="5400000">
              <a:off x="4285341" y="1646330"/>
              <a:ext cx="442922" cy="550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ector reto 440"/>
            <p:cNvCxnSpPr>
              <a:stCxn id="18" idx="4"/>
              <a:endCxn id="121" idx="0"/>
            </p:cNvCxnSpPr>
            <p:nvPr/>
          </p:nvCxnSpPr>
          <p:spPr>
            <a:xfrm rot="5400000">
              <a:off x="4156754" y="1517743"/>
              <a:ext cx="442922" cy="807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ector reto 441"/>
            <p:cNvCxnSpPr>
              <a:stCxn id="18" idx="4"/>
              <a:endCxn id="120" idx="0"/>
            </p:cNvCxnSpPr>
            <p:nvPr/>
          </p:nvCxnSpPr>
          <p:spPr>
            <a:xfrm rot="5400000">
              <a:off x="4030545" y="1391534"/>
              <a:ext cx="442922" cy="1060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ector reto 442"/>
            <p:cNvCxnSpPr>
              <a:stCxn id="18" idx="4"/>
              <a:endCxn id="119" idx="0"/>
            </p:cNvCxnSpPr>
            <p:nvPr/>
          </p:nvCxnSpPr>
          <p:spPr>
            <a:xfrm rot="5400000">
              <a:off x="3901958" y="1262947"/>
              <a:ext cx="442922" cy="1317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ector reto 443"/>
            <p:cNvCxnSpPr>
              <a:stCxn id="18" idx="4"/>
              <a:endCxn id="28" idx="0"/>
            </p:cNvCxnSpPr>
            <p:nvPr/>
          </p:nvCxnSpPr>
          <p:spPr>
            <a:xfrm rot="5400000">
              <a:off x="3768608" y="1129597"/>
              <a:ext cx="442922" cy="1584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ector reto 444"/>
            <p:cNvCxnSpPr>
              <a:stCxn id="18" idx="4"/>
              <a:endCxn id="27" idx="0"/>
            </p:cNvCxnSpPr>
            <p:nvPr/>
          </p:nvCxnSpPr>
          <p:spPr>
            <a:xfrm rot="5400000">
              <a:off x="3640021" y="1001010"/>
              <a:ext cx="442922" cy="1841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ector reto 445"/>
            <p:cNvCxnSpPr>
              <a:stCxn id="18" idx="4"/>
              <a:endCxn id="26" idx="0"/>
            </p:cNvCxnSpPr>
            <p:nvPr/>
          </p:nvCxnSpPr>
          <p:spPr>
            <a:xfrm rot="5400000">
              <a:off x="3513812" y="874801"/>
              <a:ext cx="442922" cy="2093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ector reto 446"/>
            <p:cNvCxnSpPr>
              <a:stCxn id="18" idx="4"/>
              <a:endCxn id="25" idx="0"/>
            </p:cNvCxnSpPr>
            <p:nvPr/>
          </p:nvCxnSpPr>
          <p:spPr>
            <a:xfrm rot="5400000">
              <a:off x="3385225" y="746214"/>
              <a:ext cx="442922" cy="2350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ector reto 447"/>
            <p:cNvCxnSpPr>
              <a:stCxn id="18" idx="4"/>
              <a:endCxn id="24" idx="0"/>
            </p:cNvCxnSpPr>
            <p:nvPr/>
          </p:nvCxnSpPr>
          <p:spPr>
            <a:xfrm rot="5400000">
              <a:off x="3259016" y="620005"/>
              <a:ext cx="442922" cy="260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ector reto 448"/>
            <p:cNvCxnSpPr>
              <a:stCxn id="18" idx="4"/>
              <a:endCxn id="23" idx="0"/>
            </p:cNvCxnSpPr>
            <p:nvPr/>
          </p:nvCxnSpPr>
          <p:spPr>
            <a:xfrm rot="5400000">
              <a:off x="3130429" y="491418"/>
              <a:ext cx="442922" cy="2860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ector reto 449"/>
            <p:cNvCxnSpPr>
              <a:stCxn id="18" idx="4"/>
              <a:endCxn id="22" idx="0"/>
            </p:cNvCxnSpPr>
            <p:nvPr/>
          </p:nvCxnSpPr>
          <p:spPr>
            <a:xfrm rot="5400000">
              <a:off x="2999457" y="360446"/>
              <a:ext cx="442922" cy="3122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ector reto 450"/>
            <p:cNvCxnSpPr>
              <a:stCxn id="18" idx="4"/>
              <a:endCxn id="21" idx="0"/>
            </p:cNvCxnSpPr>
            <p:nvPr/>
          </p:nvCxnSpPr>
          <p:spPr>
            <a:xfrm rot="5400000">
              <a:off x="2870870" y="231859"/>
              <a:ext cx="442922" cy="3379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ector reto 451"/>
            <p:cNvCxnSpPr>
              <a:stCxn id="18" idx="4"/>
              <a:endCxn id="20" idx="0"/>
            </p:cNvCxnSpPr>
            <p:nvPr/>
          </p:nvCxnSpPr>
          <p:spPr>
            <a:xfrm rot="5400000">
              <a:off x="2744661" y="105650"/>
              <a:ext cx="442922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ector reto 452"/>
            <p:cNvCxnSpPr>
              <a:stCxn id="18" idx="4"/>
              <a:endCxn id="19" idx="0"/>
            </p:cNvCxnSpPr>
            <p:nvPr/>
          </p:nvCxnSpPr>
          <p:spPr>
            <a:xfrm rot="5400000">
              <a:off x="2616074" y="-22937"/>
              <a:ext cx="442922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ector reto 453"/>
            <p:cNvCxnSpPr>
              <a:stCxn id="18" idx="4"/>
              <a:endCxn id="29" idx="0"/>
            </p:cNvCxnSpPr>
            <p:nvPr/>
          </p:nvCxnSpPr>
          <p:spPr>
            <a:xfrm rot="5400000">
              <a:off x="2473198" y="119939"/>
              <a:ext cx="728674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ector reto 454"/>
            <p:cNvCxnSpPr>
              <a:stCxn id="18" idx="4"/>
              <a:endCxn id="39" idx="0"/>
            </p:cNvCxnSpPr>
            <p:nvPr/>
          </p:nvCxnSpPr>
          <p:spPr>
            <a:xfrm rot="5400000">
              <a:off x="2330322" y="262815"/>
              <a:ext cx="1014426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ector reto 455"/>
            <p:cNvCxnSpPr>
              <a:stCxn id="18" idx="4"/>
              <a:endCxn id="49" idx="0"/>
            </p:cNvCxnSpPr>
            <p:nvPr/>
          </p:nvCxnSpPr>
          <p:spPr>
            <a:xfrm rot="5400000">
              <a:off x="2187446" y="405691"/>
              <a:ext cx="1300178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ector reto 456"/>
            <p:cNvCxnSpPr>
              <a:stCxn id="18" idx="4"/>
              <a:endCxn id="59" idx="0"/>
            </p:cNvCxnSpPr>
            <p:nvPr/>
          </p:nvCxnSpPr>
          <p:spPr>
            <a:xfrm rot="5400000">
              <a:off x="2044570" y="548567"/>
              <a:ext cx="1585930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ector reto 457"/>
            <p:cNvCxnSpPr>
              <a:stCxn id="18" idx="4"/>
              <a:endCxn id="69" idx="0"/>
            </p:cNvCxnSpPr>
            <p:nvPr/>
          </p:nvCxnSpPr>
          <p:spPr>
            <a:xfrm rot="5400000">
              <a:off x="1901694" y="691443"/>
              <a:ext cx="1871682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ector reto 458"/>
            <p:cNvCxnSpPr>
              <a:stCxn id="18" idx="4"/>
              <a:endCxn id="79" idx="0"/>
            </p:cNvCxnSpPr>
            <p:nvPr/>
          </p:nvCxnSpPr>
          <p:spPr>
            <a:xfrm rot="5400000">
              <a:off x="1758818" y="834319"/>
              <a:ext cx="2157434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ector reto 459"/>
            <p:cNvCxnSpPr>
              <a:stCxn id="18" idx="4"/>
              <a:endCxn id="89" idx="0"/>
            </p:cNvCxnSpPr>
            <p:nvPr/>
          </p:nvCxnSpPr>
          <p:spPr>
            <a:xfrm rot="5400000">
              <a:off x="1615942" y="977195"/>
              <a:ext cx="2443186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ector reto 460"/>
            <p:cNvCxnSpPr>
              <a:stCxn id="18" idx="4"/>
              <a:endCxn id="99" idx="0"/>
            </p:cNvCxnSpPr>
            <p:nvPr/>
          </p:nvCxnSpPr>
          <p:spPr>
            <a:xfrm rot="5400000">
              <a:off x="1473066" y="1120071"/>
              <a:ext cx="2728938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ector reto 461"/>
            <p:cNvCxnSpPr>
              <a:stCxn id="18" idx="4"/>
              <a:endCxn id="109" idx="0"/>
            </p:cNvCxnSpPr>
            <p:nvPr/>
          </p:nvCxnSpPr>
          <p:spPr>
            <a:xfrm rot="5400000">
              <a:off x="1330190" y="1262947"/>
              <a:ext cx="3014690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ector reto 462"/>
            <p:cNvCxnSpPr>
              <a:stCxn id="18" idx="4"/>
              <a:endCxn id="319" idx="0"/>
            </p:cNvCxnSpPr>
            <p:nvPr/>
          </p:nvCxnSpPr>
          <p:spPr>
            <a:xfrm rot="5400000">
              <a:off x="1187314" y="1405823"/>
              <a:ext cx="3300442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ector reto 463"/>
            <p:cNvCxnSpPr>
              <a:stCxn id="18" idx="4"/>
              <a:endCxn id="30" idx="0"/>
            </p:cNvCxnSpPr>
            <p:nvPr/>
          </p:nvCxnSpPr>
          <p:spPr>
            <a:xfrm rot="5400000">
              <a:off x="2601785" y="248526"/>
              <a:ext cx="728674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ector reto 464"/>
            <p:cNvCxnSpPr>
              <a:stCxn id="18" idx="4"/>
              <a:endCxn id="329" idx="0"/>
            </p:cNvCxnSpPr>
            <p:nvPr/>
          </p:nvCxnSpPr>
          <p:spPr>
            <a:xfrm rot="5400000">
              <a:off x="1044438" y="1548699"/>
              <a:ext cx="3586194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ector reto 465"/>
            <p:cNvCxnSpPr>
              <a:stCxn id="18" idx="4"/>
              <a:endCxn id="40" idx="0"/>
            </p:cNvCxnSpPr>
            <p:nvPr/>
          </p:nvCxnSpPr>
          <p:spPr>
            <a:xfrm rot="5400000">
              <a:off x="2458909" y="391402"/>
              <a:ext cx="1014426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ector reto 466"/>
            <p:cNvCxnSpPr>
              <a:stCxn id="18" idx="4"/>
              <a:endCxn id="50" idx="0"/>
            </p:cNvCxnSpPr>
            <p:nvPr/>
          </p:nvCxnSpPr>
          <p:spPr>
            <a:xfrm rot="5400000">
              <a:off x="2316033" y="534278"/>
              <a:ext cx="1300178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ector reto 467"/>
            <p:cNvCxnSpPr>
              <a:stCxn id="18" idx="4"/>
              <a:endCxn id="60" idx="0"/>
            </p:cNvCxnSpPr>
            <p:nvPr/>
          </p:nvCxnSpPr>
          <p:spPr>
            <a:xfrm rot="5400000">
              <a:off x="2173157" y="677154"/>
              <a:ext cx="1585930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ector reto 468"/>
            <p:cNvCxnSpPr>
              <a:stCxn id="18" idx="4"/>
              <a:endCxn id="70" idx="0"/>
            </p:cNvCxnSpPr>
            <p:nvPr/>
          </p:nvCxnSpPr>
          <p:spPr>
            <a:xfrm rot="5400000">
              <a:off x="2030281" y="820030"/>
              <a:ext cx="1871682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ector reto 469"/>
            <p:cNvCxnSpPr>
              <a:stCxn id="18" idx="4"/>
              <a:endCxn id="80" idx="0"/>
            </p:cNvCxnSpPr>
            <p:nvPr/>
          </p:nvCxnSpPr>
          <p:spPr>
            <a:xfrm rot="5400000">
              <a:off x="1887405" y="962906"/>
              <a:ext cx="2157434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ector reto 470"/>
            <p:cNvCxnSpPr>
              <a:stCxn id="18" idx="4"/>
              <a:endCxn id="90" idx="0"/>
            </p:cNvCxnSpPr>
            <p:nvPr/>
          </p:nvCxnSpPr>
          <p:spPr>
            <a:xfrm rot="5400000">
              <a:off x="1744529" y="1105782"/>
              <a:ext cx="2443186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Conector reto 471"/>
            <p:cNvCxnSpPr>
              <a:stCxn id="18" idx="4"/>
              <a:endCxn id="100" idx="0"/>
            </p:cNvCxnSpPr>
            <p:nvPr/>
          </p:nvCxnSpPr>
          <p:spPr>
            <a:xfrm rot="5400000">
              <a:off x="1601653" y="1248658"/>
              <a:ext cx="2728938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ector reto 472"/>
            <p:cNvCxnSpPr>
              <a:stCxn id="18" idx="4"/>
              <a:endCxn id="110" idx="0"/>
            </p:cNvCxnSpPr>
            <p:nvPr/>
          </p:nvCxnSpPr>
          <p:spPr>
            <a:xfrm rot="5400000">
              <a:off x="1458777" y="1391534"/>
              <a:ext cx="3014690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ector reto 473"/>
            <p:cNvCxnSpPr>
              <a:stCxn id="18" idx="4"/>
              <a:endCxn id="320" idx="0"/>
            </p:cNvCxnSpPr>
            <p:nvPr/>
          </p:nvCxnSpPr>
          <p:spPr>
            <a:xfrm rot="5400000">
              <a:off x="1315901" y="1534410"/>
              <a:ext cx="3300442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ector reto 474"/>
            <p:cNvCxnSpPr>
              <a:stCxn id="18" idx="4"/>
              <a:endCxn id="330" idx="0"/>
            </p:cNvCxnSpPr>
            <p:nvPr/>
          </p:nvCxnSpPr>
          <p:spPr>
            <a:xfrm rot="5400000">
              <a:off x="1173025" y="1677286"/>
              <a:ext cx="3586194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ector reto 475"/>
            <p:cNvCxnSpPr>
              <a:stCxn id="18" idx="4"/>
              <a:endCxn id="340" idx="0"/>
            </p:cNvCxnSpPr>
            <p:nvPr/>
          </p:nvCxnSpPr>
          <p:spPr>
            <a:xfrm rot="5400000">
              <a:off x="1030149" y="1820162"/>
              <a:ext cx="3871946" cy="3632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ector reto 476"/>
            <p:cNvCxnSpPr>
              <a:stCxn id="18" idx="4"/>
              <a:endCxn id="339" idx="0"/>
            </p:cNvCxnSpPr>
            <p:nvPr/>
          </p:nvCxnSpPr>
          <p:spPr>
            <a:xfrm rot="5400000">
              <a:off x="901562" y="1691575"/>
              <a:ext cx="3871946" cy="388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ector reto 477"/>
            <p:cNvCxnSpPr>
              <a:stCxn id="18" idx="4"/>
              <a:endCxn id="341" idx="0"/>
            </p:cNvCxnSpPr>
            <p:nvPr/>
          </p:nvCxnSpPr>
          <p:spPr>
            <a:xfrm rot="5400000">
              <a:off x="1156358" y="1946371"/>
              <a:ext cx="3871946" cy="3379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Conector reto 478"/>
            <p:cNvCxnSpPr>
              <a:stCxn id="18" idx="4"/>
              <a:endCxn id="331" idx="0"/>
            </p:cNvCxnSpPr>
            <p:nvPr/>
          </p:nvCxnSpPr>
          <p:spPr>
            <a:xfrm rot="5400000">
              <a:off x="1299234" y="1803495"/>
              <a:ext cx="3586194" cy="3379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Conector reto 479"/>
            <p:cNvCxnSpPr>
              <a:stCxn id="18" idx="4"/>
              <a:endCxn id="111" idx="0"/>
            </p:cNvCxnSpPr>
            <p:nvPr/>
          </p:nvCxnSpPr>
          <p:spPr>
            <a:xfrm rot="5400000">
              <a:off x="1584986" y="1517743"/>
              <a:ext cx="3014690" cy="3379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Conector reto 480"/>
            <p:cNvCxnSpPr>
              <a:stCxn id="18" idx="4"/>
              <a:endCxn id="72" idx="7"/>
            </p:cNvCxnSpPr>
            <p:nvPr/>
          </p:nvCxnSpPr>
          <p:spPr>
            <a:xfrm rot="5400000">
              <a:off x="2307270" y="1128405"/>
              <a:ext cx="1903068" cy="3046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Conector reto 481"/>
            <p:cNvCxnSpPr>
              <a:stCxn id="18" idx="4"/>
              <a:endCxn id="342" idx="0"/>
            </p:cNvCxnSpPr>
            <p:nvPr/>
          </p:nvCxnSpPr>
          <p:spPr>
            <a:xfrm rot="5400000">
              <a:off x="1284945" y="2074958"/>
              <a:ext cx="3871946" cy="3122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onector reto 482"/>
            <p:cNvCxnSpPr>
              <a:stCxn id="18" idx="4"/>
              <a:endCxn id="343" idx="0"/>
            </p:cNvCxnSpPr>
            <p:nvPr/>
          </p:nvCxnSpPr>
          <p:spPr>
            <a:xfrm rot="5400000">
              <a:off x="1415917" y="2205930"/>
              <a:ext cx="3871946" cy="2860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onector reto 483"/>
            <p:cNvCxnSpPr>
              <a:stCxn id="18" idx="4"/>
              <a:endCxn id="344" idx="0"/>
            </p:cNvCxnSpPr>
            <p:nvPr/>
          </p:nvCxnSpPr>
          <p:spPr>
            <a:xfrm rot="5400000">
              <a:off x="1544504" y="2334517"/>
              <a:ext cx="3871946" cy="260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onector reto 484"/>
            <p:cNvCxnSpPr>
              <a:stCxn id="18" idx="4"/>
              <a:endCxn id="345" idx="0"/>
            </p:cNvCxnSpPr>
            <p:nvPr/>
          </p:nvCxnSpPr>
          <p:spPr>
            <a:xfrm rot="5400000">
              <a:off x="1670713" y="2460726"/>
              <a:ext cx="3871946" cy="2350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Conector reto 485"/>
            <p:cNvCxnSpPr>
              <a:stCxn id="18" idx="4"/>
              <a:endCxn id="346" idx="0"/>
            </p:cNvCxnSpPr>
            <p:nvPr/>
          </p:nvCxnSpPr>
          <p:spPr>
            <a:xfrm rot="5400000">
              <a:off x="1799300" y="2589313"/>
              <a:ext cx="3871946" cy="2093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ector reto 486"/>
            <p:cNvCxnSpPr>
              <a:stCxn id="18" idx="4"/>
              <a:endCxn id="347" idx="0"/>
            </p:cNvCxnSpPr>
            <p:nvPr/>
          </p:nvCxnSpPr>
          <p:spPr>
            <a:xfrm rot="5400000">
              <a:off x="1925509" y="2715522"/>
              <a:ext cx="3871946" cy="1841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ector reto 487"/>
            <p:cNvCxnSpPr>
              <a:stCxn id="18" idx="4"/>
              <a:endCxn id="348" idx="0"/>
            </p:cNvCxnSpPr>
            <p:nvPr/>
          </p:nvCxnSpPr>
          <p:spPr>
            <a:xfrm rot="5400000">
              <a:off x="2054096" y="2844109"/>
              <a:ext cx="3871946" cy="1584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ector reto 488"/>
            <p:cNvCxnSpPr>
              <a:stCxn id="18" idx="4"/>
              <a:endCxn id="369" idx="0"/>
            </p:cNvCxnSpPr>
            <p:nvPr/>
          </p:nvCxnSpPr>
          <p:spPr>
            <a:xfrm rot="5400000">
              <a:off x="2187446" y="2977459"/>
              <a:ext cx="3871946" cy="1317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ector reto 489"/>
            <p:cNvCxnSpPr>
              <a:stCxn id="18" idx="4"/>
              <a:endCxn id="370" idx="0"/>
            </p:cNvCxnSpPr>
            <p:nvPr/>
          </p:nvCxnSpPr>
          <p:spPr>
            <a:xfrm rot="5400000">
              <a:off x="2316033" y="3106046"/>
              <a:ext cx="3871946" cy="1060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ector reto 490"/>
            <p:cNvCxnSpPr>
              <a:stCxn id="18" idx="4"/>
              <a:endCxn id="371" idx="0"/>
            </p:cNvCxnSpPr>
            <p:nvPr/>
          </p:nvCxnSpPr>
          <p:spPr>
            <a:xfrm rot="5400000">
              <a:off x="2442242" y="3232255"/>
              <a:ext cx="3871946" cy="807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ector reto 491"/>
            <p:cNvCxnSpPr>
              <a:stCxn id="18" idx="4"/>
              <a:endCxn id="372" idx="0"/>
            </p:cNvCxnSpPr>
            <p:nvPr/>
          </p:nvCxnSpPr>
          <p:spPr>
            <a:xfrm rot="5400000">
              <a:off x="2570829" y="3360842"/>
              <a:ext cx="3871946" cy="550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ector reto 492"/>
            <p:cNvCxnSpPr>
              <a:stCxn id="18" idx="4"/>
              <a:endCxn id="373" idx="0"/>
            </p:cNvCxnSpPr>
            <p:nvPr/>
          </p:nvCxnSpPr>
          <p:spPr>
            <a:xfrm rot="5400000">
              <a:off x="2701801" y="3491814"/>
              <a:ext cx="3871946" cy="288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ector reto 493"/>
            <p:cNvCxnSpPr>
              <a:stCxn id="18" idx="4"/>
              <a:endCxn id="374" idx="0"/>
            </p:cNvCxnSpPr>
            <p:nvPr/>
          </p:nvCxnSpPr>
          <p:spPr>
            <a:xfrm rot="5400000">
              <a:off x="2830388" y="3620401"/>
              <a:ext cx="3871946" cy="31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ector reto 494"/>
            <p:cNvCxnSpPr>
              <a:stCxn id="18" idx="4"/>
              <a:endCxn id="375" idx="0"/>
            </p:cNvCxnSpPr>
            <p:nvPr/>
          </p:nvCxnSpPr>
          <p:spPr>
            <a:xfrm rot="16200000" flipH="1">
              <a:off x="2956597" y="3525724"/>
              <a:ext cx="3871946" cy="22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Conector reto 495"/>
            <p:cNvCxnSpPr>
              <a:stCxn id="18" idx="4"/>
              <a:endCxn id="376" idx="0"/>
            </p:cNvCxnSpPr>
            <p:nvPr/>
          </p:nvCxnSpPr>
          <p:spPr>
            <a:xfrm rot="16200000" flipH="1">
              <a:off x="3085184" y="3397137"/>
              <a:ext cx="3871946" cy="478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Conector reto 496"/>
            <p:cNvCxnSpPr>
              <a:stCxn id="18" idx="4"/>
              <a:endCxn id="377" idx="0"/>
            </p:cNvCxnSpPr>
            <p:nvPr/>
          </p:nvCxnSpPr>
          <p:spPr>
            <a:xfrm rot="16200000" flipH="1">
              <a:off x="3211393" y="3270928"/>
              <a:ext cx="3871946" cy="730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Conector reto 497"/>
            <p:cNvCxnSpPr>
              <a:stCxn id="18" idx="4"/>
              <a:endCxn id="378" idx="0"/>
            </p:cNvCxnSpPr>
            <p:nvPr/>
          </p:nvCxnSpPr>
          <p:spPr>
            <a:xfrm rot="16200000" flipH="1">
              <a:off x="3339980" y="3142341"/>
              <a:ext cx="3871946" cy="987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ector reto 498"/>
            <p:cNvCxnSpPr>
              <a:stCxn id="18" idx="4"/>
              <a:endCxn id="399" idx="0"/>
            </p:cNvCxnSpPr>
            <p:nvPr/>
          </p:nvCxnSpPr>
          <p:spPr>
            <a:xfrm rot="16200000" flipH="1">
              <a:off x="3475874" y="3006447"/>
              <a:ext cx="3871946" cy="1259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Conector reto 499"/>
            <p:cNvCxnSpPr>
              <a:stCxn id="18" idx="4"/>
              <a:endCxn id="400" idx="0"/>
            </p:cNvCxnSpPr>
            <p:nvPr/>
          </p:nvCxnSpPr>
          <p:spPr>
            <a:xfrm rot="16200000" flipH="1">
              <a:off x="3604461" y="2877860"/>
              <a:ext cx="3871946" cy="1516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Conector reto 500"/>
            <p:cNvCxnSpPr>
              <a:stCxn id="18" idx="4"/>
              <a:endCxn id="401" idx="0"/>
            </p:cNvCxnSpPr>
            <p:nvPr/>
          </p:nvCxnSpPr>
          <p:spPr>
            <a:xfrm rot="16200000" flipH="1">
              <a:off x="3730670" y="2751651"/>
              <a:ext cx="3871946" cy="1769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Conector reto 501"/>
            <p:cNvCxnSpPr>
              <a:stCxn id="18" idx="4"/>
              <a:endCxn id="402" idx="0"/>
            </p:cNvCxnSpPr>
            <p:nvPr/>
          </p:nvCxnSpPr>
          <p:spPr>
            <a:xfrm rot="16200000" flipH="1">
              <a:off x="3859257" y="2623064"/>
              <a:ext cx="3871946" cy="2026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Conector reto 502"/>
            <p:cNvCxnSpPr>
              <a:stCxn id="18" idx="4"/>
              <a:endCxn id="403" idx="0"/>
            </p:cNvCxnSpPr>
            <p:nvPr/>
          </p:nvCxnSpPr>
          <p:spPr>
            <a:xfrm rot="16200000" flipH="1">
              <a:off x="3990229" y="2492092"/>
              <a:ext cx="3871946" cy="2288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ector reto 503"/>
            <p:cNvCxnSpPr>
              <a:stCxn id="18" idx="4"/>
              <a:endCxn id="404" idx="0"/>
            </p:cNvCxnSpPr>
            <p:nvPr/>
          </p:nvCxnSpPr>
          <p:spPr>
            <a:xfrm rot="16200000" flipH="1">
              <a:off x="4118816" y="2363505"/>
              <a:ext cx="3871946" cy="2545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ector reto 504"/>
            <p:cNvCxnSpPr>
              <a:stCxn id="18" idx="4"/>
              <a:endCxn id="405" idx="0"/>
            </p:cNvCxnSpPr>
            <p:nvPr/>
          </p:nvCxnSpPr>
          <p:spPr>
            <a:xfrm rot="16200000" flipH="1">
              <a:off x="4245025" y="2237296"/>
              <a:ext cx="3871946" cy="2797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ector reto 505"/>
            <p:cNvCxnSpPr>
              <a:stCxn id="18" idx="4"/>
              <a:endCxn id="406" idx="0"/>
            </p:cNvCxnSpPr>
            <p:nvPr/>
          </p:nvCxnSpPr>
          <p:spPr>
            <a:xfrm rot="16200000" flipH="1">
              <a:off x="4373612" y="2108709"/>
              <a:ext cx="3871946" cy="3054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ector reto 506"/>
            <p:cNvCxnSpPr>
              <a:stCxn id="18" idx="4"/>
              <a:endCxn id="407" idx="0"/>
            </p:cNvCxnSpPr>
            <p:nvPr/>
          </p:nvCxnSpPr>
          <p:spPr>
            <a:xfrm rot="16200000" flipH="1">
              <a:off x="4499821" y="1982500"/>
              <a:ext cx="3871946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ector reto 507"/>
            <p:cNvCxnSpPr>
              <a:stCxn id="18" idx="4"/>
              <a:endCxn id="408" idx="0"/>
            </p:cNvCxnSpPr>
            <p:nvPr/>
          </p:nvCxnSpPr>
          <p:spPr>
            <a:xfrm rot="16200000" flipH="1">
              <a:off x="4628408" y="1853913"/>
              <a:ext cx="3871946" cy="35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ector reto 508"/>
            <p:cNvCxnSpPr>
              <a:stCxn id="18" idx="4"/>
              <a:endCxn id="398" idx="0"/>
            </p:cNvCxnSpPr>
            <p:nvPr/>
          </p:nvCxnSpPr>
          <p:spPr>
            <a:xfrm rot="16200000" flipH="1">
              <a:off x="4771284" y="1711037"/>
              <a:ext cx="3586194" cy="35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ector reto 509"/>
            <p:cNvCxnSpPr>
              <a:stCxn id="18" idx="4"/>
              <a:endCxn id="421" idx="0"/>
            </p:cNvCxnSpPr>
            <p:nvPr/>
          </p:nvCxnSpPr>
          <p:spPr>
            <a:xfrm rot="16200000" flipH="1">
              <a:off x="4759214" y="1723107"/>
              <a:ext cx="3871946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ector reto 510"/>
            <p:cNvCxnSpPr>
              <a:stCxn id="18" idx="4"/>
              <a:endCxn id="420" idx="0"/>
            </p:cNvCxnSpPr>
            <p:nvPr/>
          </p:nvCxnSpPr>
          <p:spPr>
            <a:xfrm rot="16200000" flipH="1">
              <a:off x="4902090" y="1580231"/>
              <a:ext cx="3586194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ector reto 511"/>
            <p:cNvCxnSpPr>
              <a:stCxn id="18" idx="4"/>
              <a:endCxn id="419" idx="0"/>
            </p:cNvCxnSpPr>
            <p:nvPr/>
          </p:nvCxnSpPr>
          <p:spPr>
            <a:xfrm rot="16200000" flipH="1">
              <a:off x="5044966" y="1437355"/>
              <a:ext cx="3300442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ector reto 512"/>
            <p:cNvCxnSpPr>
              <a:stCxn id="18" idx="4"/>
              <a:endCxn id="418" idx="0"/>
            </p:cNvCxnSpPr>
            <p:nvPr/>
          </p:nvCxnSpPr>
          <p:spPr>
            <a:xfrm rot="16200000" flipH="1">
              <a:off x="5187842" y="1294479"/>
              <a:ext cx="3014690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ector reto 513"/>
            <p:cNvCxnSpPr>
              <a:stCxn id="18" idx="4"/>
              <a:endCxn id="416" idx="0"/>
            </p:cNvCxnSpPr>
            <p:nvPr/>
          </p:nvCxnSpPr>
          <p:spPr>
            <a:xfrm rot="16200000" flipH="1">
              <a:off x="5473594" y="1008727"/>
              <a:ext cx="2443186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ector reto 514"/>
            <p:cNvCxnSpPr>
              <a:stCxn id="18" idx="4"/>
              <a:endCxn id="415" idx="0"/>
            </p:cNvCxnSpPr>
            <p:nvPr/>
          </p:nvCxnSpPr>
          <p:spPr>
            <a:xfrm rot="16200000" flipH="1">
              <a:off x="5616470" y="865851"/>
              <a:ext cx="2157434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ector reto 515"/>
            <p:cNvCxnSpPr>
              <a:stCxn id="18" idx="4"/>
              <a:endCxn id="414" idx="0"/>
            </p:cNvCxnSpPr>
            <p:nvPr/>
          </p:nvCxnSpPr>
          <p:spPr>
            <a:xfrm rot="16200000" flipH="1">
              <a:off x="5759346" y="722975"/>
              <a:ext cx="1871682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ector reto 516"/>
            <p:cNvCxnSpPr>
              <a:stCxn id="18" idx="4"/>
              <a:endCxn id="412" idx="0"/>
            </p:cNvCxnSpPr>
            <p:nvPr/>
          </p:nvCxnSpPr>
          <p:spPr>
            <a:xfrm rot="16200000" flipH="1">
              <a:off x="6045098" y="437223"/>
              <a:ext cx="1300178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ector reto 517"/>
            <p:cNvCxnSpPr>
              <a:stCxn id="18" idx="4"/>
              <a:endCxn id="413" idx="0"/>
            </p:cNvCxnSpPr>
            <p:nvPr/>
          </p:nvCxnSpPr>
          <p:spPr>
            <a:xfrm rot="16200000" flipH="1">
              <a:off x="5902222" y="580099"/>
              <a:ext cx="1585930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ector reto 518"/>
            <p:cNvCxnSpPr>
              <a:stCxn id="18" idx="4"/>
              <a:endCxn id="411" idx="0"/>
            </p:cNvCxnSpPr>
            <p:nvPr/>
          </p:nvCxnSpPr>
          <p:spPr>
            <a:xfrm rot="16200000" flipH="1">
              <a:off x="6187974" y="294347"/>
              <a:ext cx="1014426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ector reto 519"/>
            <p:cNvCxnSpPr>
              <a:stCxn id="18" idx="4"/>
              <a:endCxn id="410" idx="0"/>
            </p:cNvCxnSpPr>
            <p:nvPr/>
          </p:nvCxnSpPr>
          <p:spPr>
            <a:xfrm rot="16200000" flipH="1">
              <a:off x="6330850" y="151471"/>
              <a:ext cx="728674" cy="3826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ector reto 520"/>
            <p:cNvCxnSpPr>
              <a:stCxn id="18" idx="4"/>
              <a:endCxn id="238" idx="0"/>
            </p:cNvCxnSpPr>
            <p:nvPr/>
          </p:nvCxnSpPr>
          <p:spPr>
            <a:xfrm rot="16200000" flipH="1">
              <a:off x="6200044" y="282277"/>
              <a:ext cx="728674" cy="35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ector reto 521"/>
            <p:cNvCxnSpPr>
              <a:stCxn id="18" idx="4"/>
              <a:endCxn id="237" idx="0"/>
            </p:cNvCxnSpPr>
            <p:nvPr/>
          </p:nvCxnSpPr>
          <p:spPr>
            <a:xfrm rot="16200000" flipH="1">
              <a:off x="6071457" y="410864"/>
              <a:ext cx="728674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ector reto 522"/>
            <p:cNvCxnSpPr>
              <a:stCxn id="18" idx="4"/>
              <a:endCxn id="247" idx="0"/>
            </p:cNvCxnSpPr>
            <p:nvPr/>
          </p:nvCxnSpPr>
          <p:spPr>
            <a:xfrm rot="16200000" flipH="1">
              <a:off x="5928581" y="553740"/>
              <a:ext cx="1014426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ector reto 523"/>
            <p:cNvCxnSpPr>
              <a:stCxn id="18" idx="4"/>
              <a:endCxn id="257" idx="0"/>
            </p:cNvCxnSpPr>
            <p:nvPr/>
          </p:nvCxnSpPr>
          <p:spPr>
            <a:xfrm rot="16200000" flipH="1">
              <a:off x="5785705" y="696616"/>
              <a:ext cx="1300178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ector reto 524"/>
            <p:cNvCxnSpPr>
              <a:stCxn id="18" idx="4"/>
              <a:endCxn id="254" idx="0"/>
            </p:cNvCxnSpPr>
            <p:nvPr/>
          </p:nvCxnSpPr>
          <p:spPr>
            <a:xfrm rot="16200000" flipH="1">
              <a:off x="5404700" y="1077621"/>
              <a:ext cx="1300178" cy="2545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ector reto 525"/>
            <p:cNvCxnSpPr>
              <a:stCxn id="18" idx="4"/>
              <a:endCxn id="239" idx="0"/>
            </p:cNvCxnSpPr>
            <p:nvPr/>
          </p:nvCxnSpPr>
          <p:spPr>
            <a:xfrm rot="16200000" flipH="1">
              <a:off x="4904634" y="1577687"/>
              <a:ext cx="1014426" cy="1259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ector reto 526"/>
            <p:cNvCxnSpPr>
              <a:stCxn id="18" idx="4"/>
              <a:endCxn id="240" idx="0"/>
            </p:cNvCxnSpPr>
            <p:nvPr/>
          </p:nvCxnSpPr>
          <p:spPr>
            <a:xfrm rot="16200000" flipH="1">
              <a:off x="5033221" y="1449100"/>
              <a:ext cx="1014426" cy="1516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ector reto 527"/>
            <p:cNvCxnSpPr>
              <a:stCxn id="18" idx="4"/>
              <a:endCxn id="138" idx="0"/>
            </p:cNvCxnSpPr>
            <p:nvPr/>
          </p:nvCxnSpPr>
          <p:spPr>
            <a:xfrm rot="16200000" flipH="1">
              <a:off x="4911616" y="1570705"/>
              <a:ext cx="728674" cy="987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ector reto 528"/>
            <p:cNvCxnSpPr>
              <a:stCxn id="18" idx="4"/>
              <a:endCxn id="246" idx="0"/>
            </p:cNvCxnSpPr>
            <p:nvPr/>
          </p:nvCxnSpPr>
          <p:spPr>
            <a:xfrm rot="16200000" flipH="1">
              <a:off x="5802372" y="679949"/>
              <a:ext cx="1014426" cy="3054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ector reto 529"/>
            <p:cNvCxnSpPr>
              <a:stCxn id="18" idx="4"/>
              <a:endCxn id="248" idx="0"/>
            </p:cNvCxnSpPr>
            <p:nvPr/>
          </p:nvCxnSpPr>
          <p:spPr>
            <a:xfrm rot="16200000" flipH="1">
              <a:off x="6057168" y="425153"/>
              <a:ext cx="1014426" cy="35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onector reto 530"/>
            <p:cNvCxnSpPr>
              <a:stCxn id="18" idx="4"/>
              <a:endCxn id="277" idx="0"/>
            </p:cNvCxnSpPr>
            <p:nvPr/>
          </p:nvCxnSpPr>
          <p:spPr>
            <a:xfrm rot="16200000" flipH="1">
              <a:off x="5499953" y="982368"/>
              <a:ext cx="1871682" cy="3307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Conector reto 531"/>
            <p:cNvCxnSpPr>
              <a:stCxn id="18" idx="4"/>
              <a:endCxn id="279" idx="0"/>
            </p:cNvCxnSpPr>
            <p:nvPr/>
          </p:nvCxnSpPr>
          <p:spPr>
            <a:xfrm rot="16200000" flipH="1">
              <a:off x="4333130" y="2149191"/>
              <a:ext cx="2157434" cy="1259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33"/>
          <p:cNvGrpSpPr/>
          <p:nvPr/>
        </p:nvGrpSpPr>
        <p:grpSpPr>
          <a:xfrm>
            <a:off x="2714612" y="3643314"/>
            <a:ext cx="6072230" cy="3071810"/>
            <a:chOff x="571472" y="14270"/>
            <a:chExt cx="8143934" cy="6772317"/>
          </a:xfrm>
        </p:grpSpPr>
        <p:sp>
          <p:nvSpPr>
            <p:cNvPr id="535" name="Elipse 534"/>
            <p:cNvSpPr/>
            <p:nvPr/>
          </p:nvSpPr>
          <p:spPr>
            <a:xfrm>
              <a:off x="4143372" y="14270"/>
              <a:ext cx="1214446" cy="914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/>
            </a:p>
          </p:txBody>
        </p:sp>
        <p:sp>
          <p:nvSpPr>
            <p:cNvPr id="536" name="CaixaDeTexto 535"/>
            <p:cNvSpPr txBox="1"/>
            <p:nvPr/>
          </p:nvSpPr>
          <p:spPr>
            <a:xfrm>
              <a:off x="4286249" y="287880"/>
              <a:ext cx="1143008" cy="692756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PASTOR</a:t>
              </a:r>
              <a:endParaRPr lang="pt-BR" sz="1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7" name="Grupo 291"/>
            <p:cNvGrpSpPr/>
            <p:nvPr/>
          </p:nvGrpSpPr>
          <p:grpSpPr>
            <a:xfrm>
              <a:off x="571472" y="2014535"/>
              <a:ext cx="4000530" cy="1843093"/>
              <a:chOff x="71406" y="2014534"/>
              <a:chExt cx="9001188" cy="3700482"/>
            </a:xfrm>
          </p:grpSpPr>
          <p:sp>
            <p:nvSpPr>
              <p:cNvPr id="1170" name="Elipse 1169"/>
              <p:cNvSpPr/>
              <p:nvPr/>
            </p:nvSpPr>
            <p:spPr>
              <a:xfrm>
                <a:off x="7072330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71" name="Elipse 1170"/>
              <p:cNvSpPr/>
              <p:nvPr/>
            </p:nvSpPr>
            <p:spPr>
              <a:xfrm>
                <a:off x="4000496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72" name="Elipse 1171"/>
              <p:cNvSpPr/>
              <p:nvPr/>
            </p:nvSpPr>
            <p:spPr>
              <a:xfrm>
                <a:off x="928662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05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73" name="Conector reto 1172"/>
              <p:cNvCxnSpPr>
                <a:stCxn id="1170" idx="4"/>
              </p:cNvCxnSpPr>
              <p:nvPr/>
            </p:nvCxnSpPr>
            <p:spPr>
              <a:xfrm rot="16200000" flipH="1">
                <a:off x="7923634" y="2684853"/>
                <a:ext cx="571504" cy="105966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4" name="Conector reto 1173"/>
              <p:cNvCxnSpPr>
                <a:stCxn id="1170" idx="4"/>
              </p:cNvCxnSpPr>
              <p:nvPr/>
            </p:nvCxnSpPr>
            <p:spPr>
              <a:xfrm rot="5400000">
                <a:off x="7387849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5" name="Conector reto 1174"/>
              <p:cNvCxnSpPr>
                <a:stCxn id="1170" idx="4"/>
              </p:cNvCxnSpPr>
              <p:nvPr/>
            </p:nvCxnSpPr>
            <p:spPr>
              <a:xfrm rot="5400000">
                <a:off x="6887783" y="2708668"/>
                <a:ext cx="571504" cy="101203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6" name="Conector reto 1175"/>
              <p:cNvCxnSpPr>
                <a:stCxn id="1171" idx="4"/>
              </p:cNvCxnSpPr>
              <p:nvPr/>
            </p:nvCxnSpPr>
            <p:spPr>
              <a:xfrm rot="16200000" flipH="1">
                <a:off x="4780362" y="2756291"/>
                <a:ext cx="571504" cy="91679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7" name="Conector reto 1176"/>
              <p:cNvCxnSpPr>
                <a:stCxn id="1171" idx="4"/>
              </p:cNvCxnSpPr>
              <p:nvPr/>
            </p:nvCxnSpPr>
            <p:spPr>
              <a:xfrm rot="5400000">
                <a:off x="4316015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8" name="Conector reto 1177"/>
              <p:cNvCxnSpPr>
                <a:stCxn id="1171" idx="4"/>
              </p:cNvCxnSpPr>
              <p:nvPr/>
            </p:nvCxnSpPr>
            <p:spPr>
              <a:xfrm rot="5400000">
                <a:off x="3827853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9" name="Conector reto 1178"/>
              <p:cNvCxnSpPr>
                <a:stCxn id="1172" idx="4"/>
              </p:cNvCxnSpPr>
              <p:nvPr/>
            </p:nvCxnSpPr>
            <p:spPr>
              <a:xfrm rot="16200000" flipH="1">
                <a:off x="1720432" y="2744387"/>
                <a:ext cx="571504" cy="94059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80" name="Conector reto 1179"/>
              <p:cNvCxnSpPr>
                <a:stCxn id="1172" idx="4"/>
              </p:cNvCxnSpPr>
              <p:nvPr/>
            </p:nvCxnSpPr>
            <p:spPr>
              <a:xfrm rot="5400000">
                <a:off x="1244181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81" name="Conector reto 1180"/>
              <p:cNvCxnSpPr>
                <a:stCxn id="1172" idx="4"/>
              </p:cNvCxnSpPr>
              <p:nvPr/>
            </p:nvCxnSpPr>
            <p:spPr>
              <a:xfrm rot="5400000">
                <a:off x="756019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82" name="Elipse 1181"/>
              <p:cNvSpPr/>
              <p:nvPr/>
            </p:nvSpPr>
            <p:spPr>
              <a:xfrm>
                <a:off x="4083513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183" name="Elipse 1182"/>
              <p:cNvSpPr/>
              <p:nvPr/>
            </p:nvSpPr>
            <p:spPr>
              <a:xfrm>
                <a:off x="425052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4" name="Elipse 1183"/>
              <p:cNvSpPr/>
              <p:nvPr/>
            </p:nvSpPr>
            <p:spPr>
              <a:xfrm>
                <a:off x="425052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5" name="Elipse 1184"/>
              <p:cNvSpPr/>
              <p:nvPr/>
            </p:nvSpPr>
            <p:spPr>
              <a:xfrm>
                <a:off x="425052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6" name="Elipse 1185"/>
              <p:cNvSpPr/>
              <p:nvPr/>
            </p:nvSpPr>
            <p:spPr>
              <a:xfrm>
                <a:off x="425052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7" name="Elipse 1186"/>
              <p:cNvSpPr/>
              <p:nvPr/>
            </p:nvSpPr>
            <p:spPr>
              <a:xfrm>
                <a:off x="425052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8" name="Elipse 1187"/>
              <p:cNvSpPr/>
              <p:nvPr/>
            </p:nvSpPr>
            <p:spPr>
              <a:xfrm>
                <a:off x="451214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89" name="Elipse 1188"/>
              <p:cNvSpPr/>
              <p:nvPr/>
            </p:nvSpPr>
            <p:spPr>
              <a:xfrm>
                <a:off x="451214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90" name="Elipse 1189"/>
              <p:cNvSpPr/>
              <p:nvPr/>
            </p:nvSpPr>
            <p:spPr>
              <a:xfrm>
                <a:off x="451214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91" name="Elipse 1190"/>
              <p:cNvSpPr/>
              <p:nvPr/>
            </p:nvSpPr>
            <p:spPr>
              <a:xfrm>
                <a:off x="451214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92" name="Elipse 1191"/>
              <p:cNvSpPr/>
              <p:nvPr/>
            </p:nvSpPr>
            <p:spPr>
              <a:xfrm>
                <a:off x="451214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193" name="Conector reto 1192"/>
              <p:cNvCxnSpPr>
                <a:stCxn id="1182" idx="4"/>
                <a:endCxn id="1183" idx="0"/>
              </p:cNvCxnSpPr>
              <p:nvPr/>
            </p:nvCxnSpPr>
            <p:spPr>
              <a:xfrm rot="5400000">
                <a:off x="4315849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Conector reto 1193"/>
              <p:cNvCxnSpPr>
                <a:stCxn id="1182" idx="4"/>
                <a:endCxn id="1188" idx="0"/>
              </p:cNvCxnSpPr>
              <p:nvPr/>
            </p:nvCxnSpPr>
            <p:spPr>
              <a:xfrm rot="16200000" flipH="1">
                <a:off x="4446655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Conector reto 1194"/>
              <p:cNvCxnSpPr>
                <a:stCxn id="1182" idx="4"/>
                <a:endCxn id="1189" idx="0"/>
              </p:cNvCxnSpPr>
              <p:nvPr/>
            </p:nvCxnSpPr>
            <p:spPr>
              <a:xfrm rot="16200000" flipH="1">
                <a:off x="4303779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Conector reto 1195"/>
              <p:cNvCxnSpPr>
                <a:stCxn id="1182" idx="4"/>
                <a:endCxn id="1184" idx="0"/>
              </p:cNvCxnSpPr>
              <p:nvPr/>
            </p:nvCxnSpPr>
            <p:spPr>
              <a:xfrm rot="5400000">
                <a:off x="4172973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Conector reto 1196"/>
              <p:cNvCxnSpPr>
                <a:stCxn id="1182" idx="4"/>
                <a:endCxn id="1190" idx="0"/>
              </p:cNvCxnSpPr>
              <p:nvPr/>
            </p:nvCxnSpPr>
            <p:spPr>
              <a:xfrm rot="16200000" flipH="1">
                <a:off x="4160903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Conector reto 1197"/>
              <p:cNvCxnSpPr>
                <a:stCxn id="1182" idx="4"/>
                <a:endCxn id="1185" idx="0"/>
              </p:cNvCxnSpPr>
              <p:nvPr/>
            </p:nvCxnSpPr>
            <p:spPr>
              <a:xfrm rot="5400000">
                <a:off x="4030097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Conector reto 1198"/>
              <p:cNvCxnSpPr>
                <a:stCxn id="1182" idx="4"/>
                <a:endCxn id="1191" idx="0"/>
              </p:cNvCxnSpPr>
              <p:nvPr/>
            </p:nvCxnSpPr>
            <p:spPr>
              <a:xfrm rot="16200000" flipH="1">
                <a:off x="4018027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Conector reto 1199"/>
              <p:cNvCxnSpPr>
                <a:stCxn id="1182" idx="4"/>
                <a:endCxn id="1186" idx="0"/>
              </p:cNvCxnSpPr>
              <p:nvPr/>
            </p:nvCxnSpPr>
            <p:spPr>
              <a:xfrm rot="5400000">
                <a:off x="3887221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Conector reto 1200"/>
              <p:cNvCxnSpPr>
                <a:stCxn id="1182" idx="4"/>
                <a:endCxn id="1192" idx="0"/>
              </p:cNvCxnSpPr>
              <p:nvPr/>
            </p:nvCxnSpPr>
            <p:spPr>
              <a:xfrm rot="16200000" flipH="1">
                <a:off x="3875151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Conector reto 1201"/>
              <p:cNvCxnSpPr>
                <a:stCxn id="1182" idx="4"/>
                <a:endCxn id="1187" idx="0"/>
              </p:cNvCxnSpPr>
              <p:nvPr/>
            </p:nvCxnSpPr>
            <p:spPr>
              <a:xfrm rot="5400000">
                <a:off x="3744345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3" name="Elipse 1202"/>
              <p:cNvSpPr/>
              <p:nvPr/>
            </p:nvSpPr>
            <p:spPr>
              <a:xfrm>
                <a:off x="5131275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204" name="Elipse 1203"/>
              <p:cNvSpPr/>
              <p:nvPr/>
            </p:nvSpPr>
            <p:spPr>
              <a:xfrm>
                <a:off x="529829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05" name="Elipse 1204"/>
              <p:cNvSpPr/>
              <p:nvPr/>
            </p:nvSpPr>
            <p:spPr>
              <a:xfrm>
                <a:off x="529829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06" name="Elipse 1205"/>
              <p:cNvSpPr/>
              <p:nvPr/>
            </p:nvSpPr>
            <p:spPr>
              <a:xfrm>
                <a:off x="529829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07" name="Elipse 1206"/>
              <p:cNvSpPr/>
              <p:nvPr/>
            </p:nvSpPr>
            <p:spPr>
              <a:xfrm>
                <a:off x="529829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08" name="Elipse 1207"/>
              <p:cNvSpPr/>
              <p:nvPr/>
            </p:nvSpPr>
            <p:spPr>
              <a:xfrm>
                <a:off x="529829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09" name="Elipse 1208"/>
              <p:cNvSpPr/>
              <p:nvPr/>
            </p:nvSpPr>
            <p:spPr>
              <a:xfrm>
                <a:off x="5559903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10" name="Elipse 1209"/>
              <p:cNvSpPr/>
              <p:nvPr/>
            </p:nvSpPr>
            <p:spPr>
              <a:xfrm>
                <a:off x="5559903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11" name="Elipse 1210"/>
              <p:cNvSpPr/>
              <p:nvPr/>
            </p:nvSpPr>
            <p:spPr>
              <a:xfrm>
                <a:off x="5559903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12" name="Elipse 1211"/>
              <p:cNvSpPr/>
              <p:nvPr/>
            </p:nvSpPr>
            <p:spPr>
              <a:xfrm>
                <a:off x="5559903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13" name="Elipse 1212"/>
              <p:cNvSpPr/>
              <p:nvPr/>
            </p:nvSpPr>
            <p:spPr>
              <a:xfrm>
                <a:off x="5559903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214" name="Conector reto 1213"/>
              <p:cNvCxnSpPr>
                <a:stCxn id="1203" idx="4"/>
                <a:endCxn id="1204" idx="0"/>
              </p:cNvCxnSpPr>
              <p:nvPr/>
            </p:nvCxnSpPr>
            <p:spPr>
              <a:xfrm rot="5400000">
                <a:off x="5363611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Conector reto 1214"/>
              <p:cNvCxnSpPr>
                <a:stCxn id="1203" idx="4"/>
                <a:endCxn id="1209" idx="0"/>
              </p:cNvCxnSpPr>
              <p:nvPr/>
            </p:nvCxnSpPr>
            <p:spPr>
              <a:xfrm rot="16200000" flipH="1">
                <a:off x="5494417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Conector reto 1215"/>
              <p:cNvCxnSpPr>
                <a:stCxn id="1203" idx="4"/>
                <a:endCxn id="1210" idx="0"/>
              </p:cNvCxnSpPr>
              <p:nvPr/>
            </p:nvCxnSpPr>
            <p:spPr>
              <a:xfrm rot="16200000" flipH="1">
                <a:off x="5351541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Conector reto 1216"/>
              <p:cNvCxnSpPr>
                <a:stCxn id="1203" idx="4"/>
                <a:endCxn id="1205" idx="0"/>
              </p:cNvCxnSpPr>
              <p:nvPr/>
            </p:nvCxnSpPr>
            <p:spPr>
              <a:xfrm rot="5400000">
                <a:off x="5220735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Conector reto 1217"/>
              <p:cNvCxnSpPr>
                <a:stCxn id="1203" idx="4"/>
                <a:endCxn id="1211" idx="0"/>
              </p:cNvCxnSpPr>
              <p:nvPr/>
            </p:nvCxnSpPr>
            <p:spPr>
              <a:xfrm rot="16200000" flipH="1">
                <a:off x="5208665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Conector reto 1218"/>
              <p:cNvCxnSpPr>
                <a:stCxn id="1203" idx="4"/>
                <a:endCxn id="1206" idx="0"/>
              </p:cNvCxnSpPr>
              <p:nvPr/>
            </p:nvCxnSpPr>
            <p:spPr>
              <a:xfrm rot="5400000">
                <a:off x="5077859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Conector reto 1219"/>
              <p:cNvCxnSpPr>
                <a:stCxn id="1203" idx="4"/>
                <a:endCxn id="1212" idx="0"/>
              </p:cNvCxnSpPr>
              <p:nvPr/>
            </p:nvCxnSpPr>
            <p:spPr>
              <a:xfrm rot="16200000" flipH="1">
                <a:off x="5065789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Conector reto 1220"/>
              <p:cNvCxnSpPr>
                <a:stCxn id="1203" idx="4"/>
                <a:endCxn id="1207" idx="0"/>
              </p:cNvCxnSpPr>
              <p:nvPr/>
            </p:nvCxnSpPr>
            <p:spPr>
              <a:xfrm rot="5400000">
                <a:off x="4934983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Conector reto 1221"/>
              <p:cNvCxnSpPr>
                <a:stCxn id="1203" idx="4"/>
                <a:endCxn id="1213" idx="0"/>
              </p:cNvCxnSpPr>
              <p:nvPr/>
            </p:nvCxnSpPr>
            <p:spPr>
              <a:xfrm rot="16200000" flipH="1">
                <a:off x="4922913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Conector reto 1222"/>
              <p:cNvCxnSpPr>
                <a:stCxn id="1203" idx="4"/>
                <a:endCxn id="1208" idx="0"/>
              </p:cNvCxnSpPr>
              <p:nvPr/>
            </p:nvCxnSpPr>
            <p:spPr>
              <a:xfrm rot="5400000">
                <a:off x="4792107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4" name="Elipse 1223"/>
              <p:cNvSpPr/>
              <p:nvPr/>
            </p:nvSpPr>
            <p:spPr>
              <a:xfrm>
                <a:off x="633414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225" name="Elipse 1224"/>
              <p:cNvSpPr/>
              <p:nvPr/>
            </p:nvSpPr>
            <p:spPr>
              <a:xfrm>
                <a:off x="650115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26" name="Elipse 1225"/>
              <p:cNvSpPr/>
              <p:nvPr/>
            </p:nvSpPr>
            <p:spPr>
              <a:xfrm>
                <a:off x="650115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27" name="Elipse 1226"/>
              <p:cNvSpPr/>
              <p:nvPr/>
            </p:nvSpPr>
            <p:spPr>
              <a:xfrm>
                <a:off x="650115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28" name="Elipse 1227"/>
              <p:cNvSpPr/>
              <p:nvPr/>
            </p:nvSpPr>
            <p:spPr>
              <a:xfrm>
                <a:off x="650115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29" name="Elipse 1228"/>
              <p:cNvSpPr/>
              <p:nvPr/>
            </p:nvSpPr>
            <p:spPr>
              <a:xfrm>
                <a:off x="650115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30" name="Elipse 1229"/>
              <p:cNvSpPr/>
              <p:nvPr/>
            </p:nvSpPr>
            <p:spPr>
              <a:xfrm>
                <a:off x="676277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31" name="Elipse 1230"/>
              <p:cNvSpPr/>
              <p:nvPr/>
            </p:nvSpPr>
            <p:spPr>
              <a:xfrm>
                <a:off x="676277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32" name="Elipse 1231"/>
              <p:cNvSpPr/>
              <p:nvPr/>
            </p:nvSpPr>
            <p:spPr>
              <a:xfrm>
                <a:off x="676277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33" name="Elipse 1232"/>
              <p:cNvSpPr/>
              <p:nvPr/>
            </p:nvSpPr>
            <p:spPr>
              <a:xfrm>
                <a:off x="676277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34" name="Elipse 1233"/>
              <p:cNvSpPr/>
              <p:nvPr/>
            </p:nvSpPr>
            <p:spPr>
              <a:xfrm>
                <a:off x="676277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235" name="Conector reto 1234"/>
              <p:cNvCxnSpPr>
                <a:stCxn id="1224" idx="4"/>
                <a:endCxn id="1225" idx="0"/>
              </p:cNvCxnSpPr>
              <p:nvPr/>
            </p:nvCxnSpPr>
            <p:spPr>
              <a:xfrm rot="5400000">
                <a:off x="656647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Conector reto 1235"/>
              <p:cNvCxnSpPr>
                <a:stCxn id="1224" idx="4"/>
                <a:endCxn id="1230" idx="0"/>
              </p:cNvCxnSpPr>
              <p:nvPr/>
            </p:nvCxnSpPr>
            <p:spPr>
              <a:xfrm rot="16200000" flipH="1">
                <a:off x="669728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Conector reto 1236"/>
              <p:cNvCxnSpPr>
                <a:stCxn id="1224" idx="4"/>
                <a:endCxn id="1231" idx="0"/>
              </p:cNvCxnSpPr>
              <p:nvPr/>
            </p:nvCxnSpPr>
            <p:spPr>
              <a:xfrm rot="16200000" flipH="1">
                <a:off x="655440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Conector reto 1237"/>
              <p:cNvCxnSpPr>
                <a:stCxn id="1224" idx="4"/>
                <a:endCxn id="1226" idx="0"/>
              </p:cNvCxnSpPr>
              <p:nvPr/>
            </p:nvCxnSpPr>
            <p:spPr>
              <a:xfrm rot="5400000">
                <a:off x="642360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9" name="Conector reto 1238"/>
              <p:cNvCxnSpPr>
                <a:stCxn id="1224" idx="4"/>
                <a:endCxn id="1232" idx="0"/>
              </p:cNvCxnSpPr>
              <p:nvPr/>
            </p:nvCxnSpPr>
            <p:spPr>
              <a:xfrm rot="16200000" flipH="1">
                <a:off x="641153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0" name="Conector reto 1239"/>
              <p:cNvCxnSpPr>
                <a:stCxn id="1224" idx="4"/>
                <a:endCxn id="1227" idx="0"/>
              </p:cNvCxnSpPr>
              <p:nvPr/>
            </p:nvCxnSpPr>
            <p:spPr>
              <a:xfrm rot="5400000">
                <a:off x="628072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Conector reto 1240"/>
              <p:cNvCxnSpPr>
                <a:stCxn id="1224" idx="4"/>
                <a:endCxn id="1233" idx="0"/>
              </p:cNvCxnSpPr>
              <p:nvPr/>
            </p:nvCxnSpPr>
            <p:spPr>
              <a:xfrm rot="16200000" flipH="1">
                <a:off x="626865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Conector reto 1241"/>
              <p:cNvCxnSpPr>
                <a:stCxn id="1224" idx="4"/>
                <a:endCxn id="1228" idx="0"/>
              </p:cNvCxnSpPr>
              <p:nvPr/>
            </p:nvCxnSpPr>
            <p:spPr>
              <a:xfrm rot="5400000">
                <a:off x="613785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Conector reto 1242"/>
              <p:cNvCxnSpPr>
                <a:stCxn id="1224" idx="4"/>
                <a:endCxn id="1234" idx="0"/>
              </p:cNvCxnSpPr>
              <p:nvPr/>
            </p:nvCxnSpPr>
            <p:spPr>
              <a:xfrm rot="16200000" flipH="1">
                <a:off x="612578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Conector reto 1243"/>
              <p:cNvCxnSpPr>
                <a:stCxn id="1224" idx="4"/>
                <a:endCxn id="1229" idx="0"/>
              </p:cNvCxnSpPr>
              <p:nvPr/>
            </p:nvCxnSpPr>
            <p:spPr>
              <a:xfrm rot="5400000">
                <a:off x="599497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5" name="Elipse 1244"/>
              <p:cNvSpPr/>
              <p:nvPr/>
            </p:nvSpPr>
            <p:spPr>
              <a:xfrm>
                <a:off x="826296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246" name="Elipse 1245"/>
              <p:cNvSpPr/>
              <p:nvPr/>
            </p:nvSpPr>
            <p:spPr>
              <a:xfrm>
                <a:off x="842998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47" name="Elipse 1246"/>
              <p:cNvSpPr/>
              <p:nvPr/>
            </p:nvSpPr>
            <p:spPr>
              <a:xfrm>
                <a:off x="842998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48" name="Elipse 1247"/>
              <p:cNvSpPr/>
              <p:nvPr/>
            </p:nvSpPr>
            <p:spPr>
              <a:xfrm>
                <a:off x="842998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49" name="Elipse 1248"/>
              <p:cNvSpPr/>
              <p:nvPr/>
            </p:nvSpPr>
            <p:spPr>
              <a:xfrm>
                <a:off x="842998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0" name="Elipse 1249"/>
              <p:cNvSpPr/>
              <p:nvPr/>
            </p:nvSpPr>
            <p:spPr>
              <a:xfrm>
                <a:off x="842998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1" name="Elipse 1250"/>
              <p:cNvSpPr/>
              <p:nvPr/>
            </p:nvSpPr>
            <p:spPr>
              <a:xfrm>
                <a:off x="869159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2" name="Elipse 1251"/>
              <p:cNvSpPr/>
              <p:nvPr/>
            </p:nvSpPr>
            <p:spPr>
              <a:xfrm>
                <a:off x="869159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3" name="Elipse 1252"/>
              <p:cNvSpPr/>
              <p:nvPr/>
            </p:nvSpPr>
            <p:spPr>
              <a:xfrm>
                <a:off x="869159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4" name="Elipse 1253"/>
              <p:cNvSpPr/>
              <p:nvPr/>
            </p:nvSpPr>
            <p:spPr>
              <a:xfrm>
                <a:off x="869159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55" name="Elipse 1254"/>
              <p:cNvSpPr/>
              <p:nvPr/>
            </p:nvSpPr>
            <p:spPr>
              <a:xfrm>
                <a:off x="869159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256" name="Conector reto 1255"/>
              <p:cNvCxnSpPr>
                <a:stCxn id="1245" idx="4"/>
                <a:endCxn id="1246" idx="0"/>
              </p:cNvCxnSpPr>
              <p:nvPr/>
            </p:nvCxnSpPr>
            <p:spPr>
              <a:xfrm rot="5400000">
                <a:off x="849530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Conector reto 1256"/>
              <p:cNvCxnSpPr>
                <a:stCxn id="1245" idx="4"/>
                <a:endCxn id="1251" idx="0"/>
              </p:cNvCxnSpPr>
              <p:nvPr/>
            </p:nvCxnSpPr>
            <p:spPr>
              <a:xfrm rot="16200000" flipH="1">
                <a:off x="862611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Conector reto 1257"/>
              <p:cNvCxnSpPr>
                <a:stCxn id="1245" idx="4"/>
                <a:endCxn id="1252" idx="0"/>
              </p:cNvCxnSpPr>
              <p:nvPr/>
            </p:nvCxnSpPr>
            <p:spPr>
              <a:xfrm rot="16200000" flipH="1">
                <a:off x="848323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Conector reto 1258"/>
              <p:cNvCxnSpPr>
                <a:stCxn id="1245" idx="4"/>
                <a:endCxn id="1247" idx="0"/>
              </p:cNvCxnSpPr>
              <p:nvPr/>
            </p:nvCxnSpPr>
            <p:spPr>
              <a:xfrm rot="5400000">
                <a:off x="835242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Conector reto 1259"/>
              <p:cNvCxnSpPr>
                <a:stCxn id="1245" idx="4"/>
                <a:endCxn id="1253" idx="0"/>
              </p:cNvCxnSpPr>
              <p:nvPr/>
            </p:nvCxnSpPr>
            <p:spPr>
              <a:xfrm rot="16200000" flipH="1">
                <a:off x="834035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Conector reto 1260"/>
              <p:cNvCxnSpPr>
                <a:stCxn id="1245" idx="4"/>
                <a:endCxn id="1248" idx="0"/>
              </p:cNvCxnSpPr>
              <p:nvPr/>
            </p:nvCxnSpPr>
            <p:spPr>
              <a:xfrm rot="5400000">
                <a:off x="820955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Conector reto 1261"/>
              <p:cNvCxnSpPr>
                <a:stCxn id="1245" idx="4"/>
                <a:endCxn id="1254" idx="0"/>
              </p:cNvCxnSpPr>
              <p:nvPr/>
            </p:nvCxnSpPr>
            <p:spPr>
              <a:xfrm rot="16200000" flipH="1">
                <a:off x="819748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Conector reto 1262"/>
              <p:cNvCxnSpPr>
                <a:stCxn id="1245" idx="4"/>
                <a:endCxn id="1249" idx="0"/>
              </p:cNvCxnSpPr>
              <p:nvPr/>
            </p:nvCxnSpPr>
            <p:spPr>
              <a:xfrm rot="5400000">
                <a:off x="806667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4" name="Conector reto 1263"/>
              <p:cNvCxnSpPr>
                <a:stCxn id="1245" idx="4"/>
                <a:endCxn id="1255" idx="0"/>
              </p:cNvCxnSpPr>
              <p:nvPr/>
            </p:nvCxnSpPr>
            <p:spPr>
              <a:xfrm rot="16200000" flipH="1">
                <a:off x="805460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5" name="Conector reto 1264"/>
              <p:cNvCxnSpPr>
                <a:stCxn id="1245" idx="4"/>
                <a:endCxn id="1250" idx="0"/>
              </p:cNvCxnSpPr>
              <p:nvPr/>
            </p:nvCxnSpPr>
            <p:spPr>
              <a:xfrm rot="5400000">
                <a:off x="792380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6" name="Elipse 1265"/>
              <p:cNvSpPr/>
              <p:nvPr/>
            </p:nvSpPr>
            <p:spPr>
              <a:xfrm>
                <a:off x="726283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267" name="Elipse 1266"/>
              <p:cNvSpPr/>
              <p:nvPr/>
            </p:nvSpPr>
            <p:spPr>
              <a:xfrm>
                <a:off x="742985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68" name="Elipse 1267"/>
              <p:cNvSpPr/>
              <p:nvPr/>
            </p:nvSpPr>
            <p:spPr>
              <a:xfrm>
                <a:off x="742985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69" name="Elipse 1268"/>
              <p:cNvSpPr/>
              <p:nvPr/>
            </p:nvSpPr>
            <p:spPr>
              <a:xfrm>
                <a:off x="742985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0" name="Elipse 1269"/>
              <p:cNvSpPr/>
              <p:nvPr/>
            </p:nvSpPr>
            <p:spPr>
              <a:xfrm>
                <a:off x="742985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1" name="Elipse 1270"/>
              <p:cNvSpPr/>
              <p:nvPr/>
            </p:nvSpPr>
            <p:spPr>
              <a:xfrm>
                <a:off x="742985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2" name="Elipse 1271"/>
              <p:cNvSpPr/>
              <p:nvPr/>
            </p:nvSpPr>
            <p:spPr>
              <a:xfrm>
                <a:off x="769146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3" name="Elipse 1272"/>
              <p:cNvSpPr/>
              <p:nvPr/>
            </p:nvSpPr>
            <p:spPr>
              <a:xfrm>
                <a:off x="769146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4" name="Elipse 1273"/>
              <p:cNvSpPr/>
              <p:nvPr/>
            </p:nvSpPr>
            <p:spPr>
              <a:xfrm>
                <a:off x="769146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5" name="Elipse 1274"/>
              <p:cNvSpPr/>
              <p:nvPr/>
            </p:nvSpPr>
            <p:spPr>
              <a:xfrm>
                <a:off x="769146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76" name="Elipse 1275"/>
              <p:cNvSpPr/>
              <p:nvPr/>
            </p:nvSpPr>
            <p:spPr>
              <a:xfrm>
                <a:off x="769146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277" name="Conector reto 1276"/>
              <p:cNvCxnSpPr>
                <a:stCxn id="1266" idx="4"/>
                <a:endCxn id="1267" idx="0"/>
              </p:cNvCxnSpPr>
              <p:nvPr/>
            </p:nvCxnSpPr>
            <p:spPr>
              <a:xfrm rot="5400000">
                <a:off x="749517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Conector reto 1277"/>
              <p:cNvCxnSpPr>
                <a:stCxn id="1266" idx="4"/>
                <a:endCxn id="1272" idx="0"/>
              </p:cNvCxnSpPr>
              <p:nvPr/>
            </p:nvCxnSpPr>
            <p:spPr>
              <a:xfrm rot="16200000" flipH="1">
                <a:off x="762597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Conector reto 1278"/>
              <p:cNvCxnSpPr>
                <a:stCxn id="1266" idx="4"/>
                <a:endCxn id="1273" idx="0"/>
              </p:cNvCxnSpPr>
              <p:nvPr/>
            </p:nvCxnSpPr>
            <p:spPr>
              <a:xfrm rot="16200000" flipH="1">
                <a:off x="748310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0" name="Conector reto 1279"/>
              <p:cNvCxnSpPr>
                <a:stCxn id="1266" idx="4"/>
                <a:endCxn id="1268" idx="0"/>
              </p:cNvCxnSpPr>
              <p:nvPr/>
            </p:nvCxnSpPr>
            <p:spPr>
              <a:xfrm rot="5400000">
                <a:off x="735229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Conector reto 1280"/>
              <p:cNvCxnSpPr>
                <a:stCxn id="1266" idx="4"/>
                <a:endCxn id="1274" idx="0"/>
              </p:cNvCxnSpPr>
              <p:nvPr/>
            </p:nvCxnSpPr>
            <p:spPr>
              <a:xfrm rot="16200000" flipH="1">
                <a:off x="734022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2" name="Conector reto 1281"/>
              <p:cNvCxnSpPr>
                <a:stCxn id="1266" idx="4"/>
                <a:endCxn id="1269" idx="0"/>
              </p:cNvCxnSpPr>
              <p:nvPr/>
            </p:nvCxnSpPr>
            <p:spPr>
              <a:xfrm rot="5400000">
                <a:off x="720942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3" name="Conector reto 1282"/>
              <p:cNvCxnSpPr>
                <a:stCxn id="1266" idx="4"/>
                <a:endCxn id="1275" idx="0"/>
              </p:cNvCxnSpPr>
              <p:nvPr/>
            </p:nvCxnSpPr>
            <p:spPr>
              <a:xfrm rot="16200000" flipH="1">
                <a:off x="719735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4" name="Conector reto 1283"/>
              <p:cNvCxnSpPr>
                <a:stCxn id="1266" idx="4"/>
                <a:endCxn id="1270" idx="0"/>
              </p:cNvCxnSpPr>
              <p:nvPr/>
            </p:nvCxnSpPr>
            <p:spPr>
              <a:xfrm rot="5400000">
                <a:off x="7066544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Conector reto 1284"/>
              <p:cNvCxnSpPr>
                <a:stCxn id="1266" idx="4"/>
                <a:endCxn id="1276" idx="0"/>
              </p:cNvCxnSpPr>
              <p:nvPr/>
            </p:nvCxnSpPr>
            <p:spPr>
              <a:xfrm rot="16200000" flipH="1">
                <a:off x="7054474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Conector reto 1285"/>
              <p:cNvCxnSpPr>
                <a:stCxn id="1266" idx="4"/>
                <a:endCxn id="1271" idx="0"/>
              </p:cNvCxnSpPr>
              <p:nvPr/>
            </p:nvCxnSpPr>
            <p:spPr>
              <a:xfrm rot="5400000">
                <a:off x="6923668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7" name="Elipse 1286"/>
              <p:cNvSpPr/>
              <p:nvPr/>
            </p:nvSpPr>
            <p:spPr>
              <a:xfrm>
                <a:off x="7140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288" name="Elipse 1287"/>
              <p:cNvSpPr/>
              <p:nvPr/>
            </p:nvSpPr>
            <p:spPr>
              <a:xfrm>
                <a:off x="23842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89" name="Elipse 1288"/>
              <p:cNvSpPr/>
              <p:nvPr/>
            </p:nvSpPr>
            <p:spPr>
              <a:xfrm>
                <a:off x="23842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0" name="Elipse 1289"/>
              <p:cNvSpPr/>
              <p:nvPr/>
            </p:nvSpPr>
            <p:spPr>
              <a:xfrm>
                <a:off x="23842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1" name="Elipse 1290"/>
              <p:cNvSpPr/>
              <p:nvPr/>
            </p:nvSpPr>
            <p:spPr>
              <a:xfrm>
                <a:off x="23842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2" name="Elipse 1291"/>
              <p:cNvSpPr/>
              <p:nvPr/>
            </p:nvSpPr>
            <p:spPr>
              <a:xfrm>
                <a:off x="23842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3" name="Elipse 1292"/>
              <p:cNvSpPr/>
              <p:nvPr/>
            </p:nvSpPr>
            <p:spPr>
              <a:xfrm>
                <a:off x="50003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4" name="Elipse 1293"/>
              <p:cNvSpPr/>
              <p:nvPr/>
            </p:nvSpPr>
            <p:spPr>
              <a:xfrm>
                <a:off x="50003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5" name="Elipse 1294"/>
              <p:cNvSpPr/>
              <p:nvPr/>
            </p:nvSpPr>
            <p:spPr>
              <a:xfrm>
                <a:off x="50003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6" name="Elipse 1295"/>
              <p:cNvSpPr/>
              <p:nvPr/>
            </p:nvSpPr>
            <p:spPr>
              <a:xfrm>
                <a:off x="50003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297" name="Elipse 1296"/>
              <p:cNvSpPr/>
              <p:nvPr/>
            </p:nvSpPr>
            <p:spPr>
              <a:xfrm>
                <a:off x="50003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298" name="Conector reto 1297"/>
              <p:cNvCxnSpPr>
                <a:stCxn id="1287" idx="4"/>
                <a:endCxn id="1288" idx="0"/>
              </p:cNvCxnSpPr>
              <p:nvPr/>
            </p:nvCxnSpPr>
            <p:spPr>
              <a:xfrm rot="5400000">
                <a:off x="30374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Conector reto 1298"/>
              <p:cNvCxnSpPr>
                <a:stCxn id="1287" idx="4"/>
                <a:endCxn id="1293" idx="0"/>
              </p:cNvCxnSpPr>
              <p:nvPr/>
            </p:nvCxnSpPr>
            <p:spPr>
              <a:xfrm rot="16200000" flipH="1">
                <a:off x="43454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Conector reto 1299"/>
              <p:cNvCxnSpPr>
                <a:stCxn id="1287" idx="4"/>
                <a:endCxn id="1294" idx="0"/>
              </p:cNvCxnSpPr>
              <p:nvPr/>
            </p:nvCxnSpPr>
            <p:spPr>
              <a:xfrm rot="16200000" flipH="1">
                <a:off x="29167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1" name="Conector reto 1300"/>
              <p:cNvCxnSpPr>
                <a:stCxn id="1287" idx="4"/>
                <a:endCxn id="1289" idx="0"/>
              </p:cNvCxnSpPr>
              <p:nvPr/>
            </p:nvCxnSpPr>
            <p:spPr>
              <a:xfrm rot="5400000">
                <a:off x="16086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Conector reto 1301"/>
              <p:cNvCxnSpPr>
                <a:stCxn id="1287" idx="4"/>
                <a:endCxn id="1295" idx="0"/>
              </p:cNvCxnSpPr>
              <p:nvPr/>
            </p:nvCxnSpPr>
            <p:spPr>
              <a:xfrm rot="16200000" flipH="1">
                <a:off x="14879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Conector reto 1302"/>
              <p:cNvCxnSpPr>
                <a:stCxn id="1287" idx="4"/>
                <a:endCxn id="1290" idx="0"/>
              </p:cNvCxnSpPr>
              <p:nvPr/>
            </p:nvCxnSpPr>
            <p:spPr>
              <a:xfrm rot="5400000">
                <a:off x="1799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4" name="Conector reto 1303"/>
              <p:cNvCxnSpPr>
                <a:stCxn id="1287" idx="4"/>
                <a:endCxn id="1296" idx="0"/>
              </p:cNvCxnSpPr>
              <p:nvPr/>
            </p:nvCxnSpPr>
            <p:spPr>
              <a:xfrm rot="16200000" flipH="1">
                <a:off x="592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5" name="Conector reto 1304"/>
              <p:cNvCxnSpPr>
                <a:stCxn id="1287" idx="4"/>
                <a:endCxn id="1291" idx="0"/>
              </p:cNvCxnSpPr>
              <p:nvPr/>
            </p:nvCxnSpPr>
            <p:spPr>
              <a:xfrm rot="5400000">
                <a:off x="-12488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6" name="Conector reto 1305"/>
              <p:cNvCxnSpPr>
                <a:stCxn id="1287" idx="4"/>
                <a:endCxn id="1297" idx="0"/>
              </p:cNvCxnSpPr>
              <p:nvPr/>
            </p:nvCxnSpPr>
            <p:spPr>
              <a:xfrm rot="16200000" flipH="1">
                <a:off x="-13695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Conector reto 1306"/>
              <p:cNvCxnSpPr>
                <a:stCxn id="1287" idx="4"/>
                <a:endCxn id="1292" idx="0"/>
              </p:cNvCxnSpPr>
              <p:nvPr/>
            </p:nvCxnSpPr>
            <p:spPr>
              <a:xfrm rot="5400000">
                <a:off x="-267762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8" name="Elipse 1307"/>
              <p:cNvSpPr/>
              <p:nvPr/>
            </p:nvSpPr>
            <p:spPr>
              <a:xfrm>
                <a:off x="107153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309" name="Elipse 1308"/>
              <p:cNvSpPr/>
              <p:nvPr/>
            </p:nvSpPr>
            <p:spPr>
              <a:xfrm>
                <a:off x="123855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0" name="Elipse 1309"/>
              <p:cNvSpPr/>
              <p:nvPr/>
            </p:nvSpPr>
            <p:spPr>
              <a:xfrm>
                <a:off x="123855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1" name="Elipse 1310"/>
              <p:cNvSpPr/>
              <p:nvPr/>
            </p:nvSpPr>
            <p:spPr>
              <a:xfrm>
                <a:off x="123855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2" name="Elipse 1311"/>
              <p:cNvSpPr/>
              <p:nvPr/>
            </p:nvSpPr>
            <p:spPr>
              <a:xfrm>
                <a:off x="123855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3" name="Elipse 1312"/>
              <p:cNvSpPr/>
              <p:nvPr/>
            </p:nvSpPr>
            <p:spPr>
              <a:xfrm>
                <a:off x="123855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4" name="Elipse 1313"/>
              <p:cNvSpPr/>
              <p:nvPr/>
            </p:nvSpPr>
            <p:spPr>
              <a:xfrm>
                <a:off x="150016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5" name="Elipse 1314"/>
              <p:cNvSpPr/>
              <p:nvPr/>
            </p:nvSpPr>
            <p:spPr>
              <a:xfrm>
                <a:off x="150016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6" name="Elipse 1315"/>
              <p:cNvSpPr/>
              <p:nvPr/>
            </p:nvSpPr>
            <p:spPr>
              <a:xfrm>
                <a:off x="150016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7" name="Elipse 1316"/>
              <p:cNvSpPr/>
              <p:nvPr/>
            </p:nvSpPr>
            <p:spPr>
              <a:xfrm>
                <a:off x="150016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18" name="Elipse 1317"/>
              <p:cNvSpPr/>
              <p:nvPr/>
            </p:nvSpPr>
            <p:spPr>
              <a:xfrm>
                <a:off x="150016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319" name="Conector reto 1318"/>
              <p:cNvCxnSpPr>
                <a:stCxn id="1308" idx="4"/>
                <a:endCxn id="1309" idx="0"/>
              </p:cNvCxnSpPr>
              <p:nvPr/>
            </p:nvCxnSpPr>
            <p:spPr>
              <a:xfrm rot="5400000">
                <a:off x="130387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0" name="Conector reto 1319"/>
              <p:cNvCxnSpPr>
                <a:stCxn id="1308" idx="4"/>
                <a:endCxn id="1314" idx="0"/>
              </p:cNvCxnSpPr>
              <p:nvPr/>
            </p:nvCxnSpPr>
            <p:spPr>
              <a:xfrm rot="16200000" flipH="1">
                <a:off x="143468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1" name="Conector reto 1320"/>
              <p:cNvCxnSpPr>
                <a:stCxn id="1308" idx="4"/>
                <a:endCxn id="1315" idx="0"/>
              </p:cNvCxnSpPr>
              <p:nvPr/>
            </p:nvCxnSpPr>
            <p:spPr>
              <a:xfrm rot="16200000" flipH="1">
                <a:off x="129180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2" name="Conector reto 1321"/>
              <p:cNvCxnSpPr>
                <a:stCxn id="1308" idx="4"/>
                <a:endCxn id="1310" idx="0"/>
              </p:cNvCxnSpPr>
              <p:nvPr/>
            </p:nvCxnSpPr>
            <p:spPr>
              <a:xfrm rot="5400000">
                <a:off x="116099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3" name="Conector reto 1322"/>
              <p:cNvCxnSpPr>
                <a:stCxn id="1308" idx="4"/>
                <a:endCxn id="1316" idx="0"/>
              </p:cNvCxnSpPr>
              <p:nvPr/>
            </p:nvCxnSpPr>
            <p:spPr>
              <a:xfrm rot="16200000" flipH="1">
                <a:off x="114892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Conector reto 1323"/>
              <p:cNvCxnSpPr>
                <a:stCxn id="1308" idx="4"/>
                <a:endCxn id="1311" idx="0"/>
              </p:cNvCxnSpPr>
              <p:nvPr/>
            </p:nvCxnSpPr>
            <p:spPr>
              <a:xfrm rot="5400000">
                <a:off x="101812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Conector reto 1324"/>
              <p:cNvCxnSpPr>
                <a:stCxn id="1308" idx="4"/>
                <a:endCxn id="1317" idx="0"/>
              </p:cNvCxnSpPr>
              <p:nvPr/>
            </p:nvCxnSpPr>
            <p:spPr>
              <a:xfrm rot="16200000" flipH="1">
                <a:off x="100605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Conector reto 1325"/>
              <p:cNvCxnSpPr>
                <a:stCxn id="1308" idx="4"/>
                <a:endCxn id="1312" idx="0"/>
              </p:cNvCxnSpPr>
              <p:nvPr/>
            </p:nvCxnSpPr>
            <p:spPr>
              <a:xfrm rot="5400000">
                <a:off x="87524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Conector reto 1326"/>
              <p:cNvCxnSpPr>
                <a:stCxn id="1308" idx="4"/>
                <a:endCxn id="1318" idx="0"/>
              </p:cNvCxnSpPr>
              <p:nvPr/>
            </p:nvCxnSpPr>
            <p:spPr>
              <a:xfrm rot="16200000" flipH="1">
                <a:off x="86317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Conector reto 1327"/>
              <p:cNvCxnSpPr>
                <a:stCxn id="1308" idx="4"/>
                <a:endCxn id="1313" idx="0"/>
              </p:cNvCxnSpPr>
              <p:nvPr/>
            </p:nvCxnSpPr>
            <p:spPr>
              <a:xfrm rot="5400000">
                <a:off x="73237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9" name="Elipse 1328"/>
              <p:cNvSpPr/>
              <p:nvPr/>
            </p:nvSpPr>
            <p:spPr>
              <a:xfrm>
                <a:off x="3083381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330" name="Elipse 1329"/>
              <p:cNvSpPr/>
              <p:nvPr/>
            </p:nvSpPr>
            <p:spPr>
              <a:xfrm>
                <a:off x="3250397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1" name="Elipse 1330"/>
              <p:cNvSpPr/>
              <p:nvPr/>
            </p:nvSpPr>
            <p:spPr>
              <a:xfrm>
                <a:off x="3250397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2" name="Elipse 1331"/>
              <p:cNvSpPr/>
              <p:nvPr/>
            </p:nvSpPr>
            <p:spPr>
              <a:xfrm>
                <a:off x="3250397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3" name="Elipse 1332"/>
              <p:cNvSpPr/>
              <p:nvPr/>
            </p:nvSpPr>
            <p:spPr>
              <a:xfrm>
                <a:off x="3250397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4" name="Elipse 1333"/>
              <p:cNvSpPr/>
              <p:nvPr/>
            </p:nvSpPr>
            <p:spPr>
              <a:xfrm>
                <a:off x="3250397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5" name="Elipse 1334"/>
              <p:cNvSpPr/>
              <p:nvPr/>
            </p:nvSpPr>
            <p:spPr>
              <a:xfrm>
                <a:off x="351200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6" name="Elipse 1335"/>
              <p:cNvSpPr/>
              <p:nvPr/>
            </p:nvSpPr>
            <p:spPr>
              <a:xfrm>
                <a:off x="351200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7" name="Elipse 1336"/>
              <p:cNvSpPr/>
              <p:nvPr/>
            </p:nvSpPr>
            <p:spPr>
              <a:xfrm>
                <a:off x="351200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8" name="Elipse 1337"/>
              <p:cNvSpPr/>
              <p:nvPr/>
            </p:nvSpPr>
            <p:spPr>
              <a:xfrm>
                <a:off x="351200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39" name="Elipse 1338"/>
              <p:cNvSpPr/>
              <p:nvPr/>
            </p:nvSpPr>
            <p:spPr>
              <a:xfrm>
                <a:off x="351200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340" name="Conector reto 1339"/>
              <p:cNvCxnSpPr>
                <a:stCxn id="1329" idx="4"/>
                <a:endCxn id="1330" idx="0"/>
              </p:cNvCxnSpPr>
              <p:nvPr/>
            </p:nvCxnSpPr>
            <p:spPr>
              <a:xfrm rot="5400000">
                <a:off x="3315717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Conector reto 1340"/>
              <p:cNvCxnSpPr>
                <a:stCxn id="1329" idx="4"/>
                <a:endCxn id="1335" idx="0"/>
              </p:cNvCxnSpPr>
              <p:nvPr/>
            </p:nvCxnSpPr>
            <p:spPr>
              <a:xfrm rot="16200000" flipH="1">
                <a:off x="3446523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Conector reto 1341"/>
              <p:cNvCxnSpPr>
                <a:stCxn id="1329" idx="4"/>
                <a:endCxn id="1336" idx="0"/>
              </p:cNvCxnSpPr>
              <p:nvPr/>
            </p:nvCxnSpPr>
            <p:spPr>
              <a:xfrm rot="16200000" flipH="1">
                <a:off x="3303647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Conector reto 1342"/>
              <p:cNvCxnSpPr>
                <a:stCxn id="1329" idx="4"/>
                <a:endCxn id="1331" idx="0"/>
              </p:cNvCxnSpPr>
              <p:nvPr/>
            </p:nvCxnSpPr>
            <p:spPr>
              <a:xfrm rot="5400000">
                <a:off x="3172841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Conector reto 1343"/>
              <p:cNvCxnSpPr>
                <a:stCxn id="1329" idx="4"/>
                <a:endCxn id="1337" idx="0"/>
              </p:cNvCxnSpPr>
              <p:nvPr/>
            </p:nvCxnSpPr>
            <p:spPr>
              <a:xfrm rot="16200000" flipH="1">
                <a:off x="3160771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Conector reto 1344"/>
              <p:cNvCxnSpPr>
                <a:stCxn id="1329" idx="4"/>
                <a:endCxn id="1332" idx="0"/>
              </p:cNvCxnSpPr>
              <p:nvPr/>
            </p:nvCxnSpPr>
            <p:spPr>
              <a:xfrm rot="5400000">
                <a:off x="3029965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Conector reto 1345"/>
              <p:cNvCxnSpPr>
                <a:stCxn id="1329" idx="4"/>
                <a:endCxn id="1338" idx="0"/>
              </p:cNvCxnSpPr>
              <p:nvPr/>
            </p:nvCxnSpPr>
            <p:spPr>
              <a:xfrm rot="16200000" flipH="1">
                <a:off x="3017895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Conector reto 1346"/>
              <p:cNvCxnSpPr>
                <a:stCxn id="1329" idx="4"/>
                <a:endCxn id="1333" idx="0"/>
              </p:cNvCxnSpPr>
              <p:nvPr/>
            </p:nvCxnSpPr>
            <p:spPr>
              <a:xfrm rot="5400000">
                <a:off x="2887089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Conector reto 1347"/>
              <p:cNvCxnSpPr>
                <a:stCxn id="1329" idx="4"/>
                <a:endCxn id="1339" idx="0"/>
              </p:cNvCxnSpPr>
              <p:nvPr/>
            </p:nvCxnSpPr>
            <p:spPr>
              <a:xfrm rot="16200000" flipH="1">
                <a:off x="2875019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Conector reto 1348"/>
              <p:cNvCxnSpPr>
                <a:stCxn id="1329" idx="4"/>
                <a:endCxn id="1334" idx="0"/>
              </p:cNvCxnSpPr>
              <p:nvPr/>
            </p:nvCxnSpPr>
            <p:spPr>
              <a:xfrm rot="5400000">
                <a:off x="2744213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0" name="Elipse 1349"/>
              <p:cNvSpPr/>
              <p:nvPr/>
            </p:nvSpPr>
            <p:spPr>
              <a:xfrm>
                <a:off x="204786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351" name="Elipse 1350"/>
              <p:cNvSpPr/>
              <p:nvPr/>
            </p:nvSpPr>
            <p:spPr>
              <a:xfrm>
                <a:off x="221487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2" name="Elipse 1351"/>
              <p:cNvSpPr/>
              <p:nvPr/>
            </p:nvSpPr>
            <p:spPr>
              <a:xfrm>
                <a:off x="221487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3" name="Elipse 1352"/>
              <p:cNvSpPr/>
              <p:nvPr/>
            </p:nvSpPr>
            <p:spPr>
              <a:xfrm>
                <a:off x="221487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4" name="Elipse 1353"/>
              <p:cNvSpPr/>
              <p:nvPr/>
            </p:nvSpPr>
            <p:spPr>
              <a:xfrm>
                <a:off x="221487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5" name="Elipse 1354"/>
              <p:cNvSpPr/>
              <p:nvPr/>
            </p:nvSpPr>
            <p:spPr>
              <a:xfrm>
                <a:off x="221487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6" name="Elipse 1355"/>
              <p:cNvSpPr/>
              <p:nvPr/>
            </p:nvSpPr>
            <p:spPr>
              <a:xfrm>
                <a:off x="247649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7" name="Elipse 1356"/>
              <p:cNvSpPr/>
              <p:nvPr/>
            </p:nvSpPr>
            <p:spPr>
              <a:xfrm>
                <a:off x="247649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8" name="Elipse 1357"/>
              <p:cNvSpPr/>
              <p:nvPr/>
            </p:nvSpPr>
            <p:spPr>
              <a:xfrm>
                <a:off x="247649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59" name="Elipse 1358"/>
              <p:cNvSpPr/>
              <p:nvPr/>
            </p:nvSpPr>
            <p:spPr>
              <a:xfrm>
                <a:off x="247649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360" name="Elipse 1359"/>
              <p:cNvSpPr/>
              <p:nvPr/>
            </p:nvSpPr>
            <p:spPr>
              <a:xfrm>
                <a:off x="247649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361" name="Conector reto 1360"/>
              <p:cNvCxnSpPr>
                <a:stCxn id="1350" idx="4"/>
                <a:endCxn id="1351" idx="0"/>
              </p:cNvCxnSpPr>
              <p:nvPr/>
            </p:nvCxnSpPr>
            <p:spPr>
              <a:xfrm rot="5400000">
                <a:off x="228019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Conector reto 1361"/>
              <p:cNvCxnSpPr>
                <a:stCxn id="1350" idx="4"/>
                <a:endCxn id="1356" idx="0"/>
              </p:cNvCxnSpPr>
              <p:nvPr/>
            </p:nvCxnSpPr>
            <p:spPr>
              <a:xfrm rot="16200000" flipH="1">
                <a:off x="241100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Conector reto 1362"/>
              <p:cNvCxnSpPr>
                <a:stCxn id="1350" idx="4"/>
                <a:endCxn id="1357" idx="0"/>
              </p:cNvCxnSpPr>
              <p:nvPr/>
            </p:nvCxnSpPr>
            <p:spPr>
              <a:xfrm rot="16200000" flipH="1">
                <a:off x="226812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Conector reto 1363"/>
              <p:cNvCxnSpPr>
                <a:stCxn id="1350" idx="4"/>
                <a:endCxn id="1352" idx="0"/>
              </p:cNvCxnSpPr>
              <p:nvPr/>
            </p:nvCxnSpPr>
            <p:spPr>
              <a:xfrm rot="5400000">
                <a:off x="213732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Conector reto 1364"/>
              <p:cNvCxnSpPr>
                <a:stCxn id="1350" idx="4"/>
                <a:endCxn id="1358" idx="0"/>
              </p:cNvCxnSpPr>
              <p:nvPr/>
            </p:nvCxnSpPr>
            <p:spPr>
              <a:xfrm rot="16200000" flipH="1">
                <a:off x="212525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6" name="Conector reto 1365"/>
              <p:cNvCxnSpPr>
                <a:stCxn id="1350" idx="4"/>
                <a:endCxn id="1353" idx="0"/>
              </p:cNvCxnSpPr>
              <p:nvPr/>
            </p:nvCxnSpPr>
            <p:spPr>
              <a:xfrm rot="5400000">
                <a:off x="199444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7" name="Conector reto 1366"/>
              <p:cNvCxnSpPr>
                <a:stCxn id="1350" idx="4"/>
                <a:endCxn id="1359" idx="0"/>
              </p:cNvCxnSpPr>
              <p:nvPr/>
            </p:nvCxnSpPr>
            <p:spPr>
              <a:xfrm rot="16200000" flipH="1">
                <a:off x="198237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8" name="Conector reto 1367"/>
              <p:cNvCxnSpPr>
                <a:stCxn id="1350" idx="4"/>
                <a:endCxn id="1354" idx="0"/>
              </p:cNvCxnSpPr>
              <p:nvPr/>
            </p:nvCxnSpPr>
            <p:spPr>
              <a:xfrm rot="5400000">
                <a:off x="185157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Conector reto 1368"/>
              <p:cNvCxnSpPr>
                <a:stCxn id="1350" idx="4"/>
                <a:endCxn id="1360" idx="0"/>
              </p:cNvCxnSpPr>
              <p:nvPr/>
            </p:nvCxnSpPr>
            <p:spPr>
              <a:xfrm rot="16200000" flipH="1">
                <a:off x="183950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Conector reto 1369"/>
              <p:cNvCxnSpPr>
                <a:stCxn id="1350" idx="4"/>
                <a:endCxn id="1355" idx="0"/>
              </p:cNvCxnSpPr>
              <p:nvPr/>
            </p:nvCxnSpPr>
            <p:spPr>
              <a:xfrm rot="5400000">
                <a:off x="170869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o 519"/>
            <p:cNvGrpSpPr/>
            <p:nvPr/>
          </p:nvGrpSpPr>
          <p:grpSpPr>
            <a:xfrm>
              <a:off x="4714876" y="2000241"/>
              <a:ext cx="4000530" cy="1843093"/>
              <a:chOff x="71406" y="2014534"/>
              <a:chExt cx="9001188" cy="3700482"/>
            </a:xfrm>
          </p:grpSpPr>
          <p:sp>
            <p:nvSpPr>
              <p:cNvPr id="969" name="Elipse 968"/>
              <p:cNvSpPr/>
              <p:nvPr/>
            </p:nvSpPr>
            <p:spPr>
              <a:xfrm>
                <a:off x="7072330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0" name="Elipse 969"/>
              <p:cNvSpPr/>
              <p:nvPr/>
            </p:nvSpPr>
            <p:spPr>
              <a:xfrm>
                <a:off x="4000496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1" name="Elipse 970"/>
              <p:cNvSpPr/>
              <p:nvPr/>
            </p:nvSpPr>
            <p:spPr>
              <a:xfrm>
                <a:off x="928662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S</a:t>
                </a:r>
                <a:endParaRPr lang="pt-BR" sz="16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972" name="Conector reto 971"/>
              <p:cNvCxnSpPr>
                <a:stCxn id="969" idx="4"/>
              </p:cNvCxnSpPr>
              <p:nvPr/>
            </p:nvCxnSpPr>
            <p:spPr>
              <a:xfrm rot="16200000" flipH="1">
                <a:off x="7923634" y="2684853"/>
                <a:ext cx="571504" cy="105966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3" name="Conector reto 972"/>
              <p:cNvCxnSpPr>
                <a:stCxn id="969" idx="4"/>
              </p:cNvCxnSpPr>
              <p:nvPr/>
            </p:nvCxnSpPr>
            <p:spPr>
              <a:xfrm rot="5400000">
                <a:off x="7387849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4" name="Conector reto 973"/>
              <p:cNvCxnSpPr>
                <a:stCxn id="969" idx="4"/>
              </p:cNvCxnSpPr>
              <p:nvPr/>
            </p:nvCxnSpPr>
            <p:spPr>
              <a:xfrm rot="5400000">
                <a:off x="6887783" y="2708668"/>
                <a:ext cx="571504" cy="101203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5" name="Conector reto 974"/>
              <p:cNvCxnSpPr>
                <a:stCxn id="970" idx="4"/>
              </p:cNvCxnSpPr>
              <p:nvPr/>
            </p:nvCxnSpPr>
            <p:spPr>
              <a:xfrm rot="16200000" flipH="1">
                <a:off x="4780362" y="2756291"/>
                <a:ext cx="571504" cy="91679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6" name="Conector reto 975"/>
              <p:cNvCxnSpPr>
                <a:stCxn id="970" idx="4"/>
              </p:cNvCxnSpPr>
              <p:nvPr/>
            </p:nvCxnSpPr>
            <p:spPr>
              <a:xfrm rot="5400000">
                <a:off x="4316015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7" name="Conector reto 976"/>
              <p:cNvCxnSpPr>
                <a:stCxn id="970" idx="4"/>
              </p:cNvCxnSpPr>
              <p:nvPr/>
            </p:nvCxnSpPr>
            <p:spPr>
              <a:xfrm rot="5400000">
                <a:off x="3827853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8" name="Conector reto 977"/>
              <p:cNvCxnSpPr>
                <a:stCxn id="971" idx="4"/>
              </p:cNvCxnSpPr>
              <p:nvPr/>
            </p:nvCxnSpPr>
            <p:spPr>
              <a:xfrm rot="16200000" flipH="1">
                <a:off x="1720432" y="2744387"/>
                <a:ext cx="571504" cy="94059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9" name="Conector reto 978"/>
              <p:cNvCxnSpPr>
                <a:stCxn id="971" idx="4"/>
              </p:cNvCxnSpPr>
              <p:nvPr/>
            </p:nvCxnSpPr>
            <p:spPr>
              <a:xfrm rot="5400000">
                <a:off x="1244181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80" name="Conector reto 979"/>
              <p:cNvCxnSpPr>
                <a:stCxn id="971" idx="4"/>
              </p:cNvCxnSpPr>
              <p:nvPr/>
            </p:nvCxnSpPr>
            <p:spPr>
              <a:xfrm rot="5400000">
                <a:off x="756019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81" name="Elipse 980"/>
              <p:cNvSpPr/>
              <p:nvPr/>
            </p:nvSpPr>
            <p:spPr>
              <a:xfrm>
                <a:off x="4083513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982" name="Elipse 981"/>
              <p:cNvSpPr/>
              <p:nvPr/>
            </p:nvSpPr>
            <p:spPr>
              <a:xfrm>
                <a:off x="425052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3" name="Elipse 982"/>
              <p:cNvSpPr/>
              <p:nvPr/>
            </p:nvSpPr>
            <p:spPr>
              <a:xfrm>
                <a:off x="425052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4" name="Elipse 983"/>
              <p:cNvSpPr/>
              <p:nvPr/>
            </p:nvSpPr>
            <p:spPr>
              <a:xfrm>
                <a:off x="425052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5" name="Elipse 984"/>
              <p:cNvSpPr/>
              <p:nvPr/>
            </p:nvSpPr>
            <p:spPr>
              <a:xfrm>
                <a:off x="425052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6" name="Elipse 985"/>
              <p:cNvSpPr/>
              <p:nvPr/>
            </p:nvSpPr>
            <p:spPr>
              <a:xfrm>
                <a:off x="425052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7" name="Elipse 986"/>
              <p:cNvSpPr/>
              <p:nvPr/>
            </p:nvSpPr>
            <p:spPr>
              <a:xfrm>
                <a:off x="451214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8" name="Elipse 987"/>
              <p:cNvSpPr/>
              <p:nvPr/>
            </p:nvSpPr>
            <p:spPr>
              <a:xfrm>
                <a:off x="451214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89" name="Elipse 988"/>
              <p:cNvSpPr/>
              <p:nvPr/>
            </p:nvSpPr>
            <p:spPr>
              <a:xfrm>
                <a:off x="451214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90" name="Elipse 989"/>
              <p:cNvSpPr/>
              <p:nvPr/>
            </p:nvSpPr>
            <p:spPr>
              <a:xfrm>
                <a:off x="451214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991" name="Elipse 990"/>
              <p:cNvSpPr/>
              <p:nvPr/>
            </p:nvSpPr>
            <p:spPr>
              <a:xfrm>
                <a:off x="451214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992" name="Conector reto 991"/>
              <p:cNvCxnSpPr>
                <a:stCxn id="981" idx="4"/>
                <a:endCxn id="982" idx="0"/>
              </p:cNvCxnSpPr>
              <p:nvPr/>
            </p:nvCxnSpPr>
            <p:spPr>
              <a:xfrm rot="5400000">
                <a:off x="4315849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Conector reto 992"/>
              <p:cNvCxnSpPr>
                <a:stCxn id="981" idx="4"/>
                <a:endCxn id="987" idx="0"/>
              </p:cNvCxnSpPr>
              <p:nvPr/>
            </p:nvCxnSpPr>
            <p:spPr>
              <a:xfrm rot="16200000" flipH="1">
                <a:off x="4446655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Conector reto 993"/>
              <p:cNvCxnSpPr>
                <a:stCxn id="981" idx="4"/>
                <a:endCxn id="988" idx="0"/>
              </p:cNvCxnSpPr>
              <p:nvPr/>
            </p:nvCxnSpPr>
            <p:spPr>
              <a:xfrm rot="16200000" flipH="1">
                <a:off x="4303779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Conector reto 994"/>
              <p:cNvCxnSpPr>
                <a:stCxn id="981" idx="4"/>
                <a:endCxn id="983" idx="0"/>
              </p:cNvCxnSpPr>
              <p:nvPr/>
            </p:nvCxnSpPr>
            <p:spPr>
              <a:xfrm rot="5400000">
                <a:off x="4172973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Conector reto 995"/>
              <p:cNvCxnSpPr>
                <a:stCxn id="981" idx="4"/>
                <a:endCxn id="989" idx="0"/>
              </p:cNvCxnSpPr>
              <p:nvPr/>
            </p:nvCxnSpPr>
            <p:spPr>
              <a:xfrm rot="16200000" flipH="1">
                <a:off x="4160903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Conector reto 996"/>
              <p:cNvCxnSpPr>
                <a:stCxn id="981" idx="4"/>
                <a:endCxn id="984" idx="0"/>
              </p:cNvCxnSpPr>
              <p:nvPr/>
            </p:nvCxnSpPr>
            <p:spPr>
              <a:xfrm rot="5400000">
                <a:off x="4030097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Conector reto 997"/>
              <p:cNvCxnSpPr>
                <a:stCxn id="981" idx="4"/>
                <a:endCxn id="990" idx="0"/>
              </p:cNvCxnSpPr>
              <p:nvPr/>
            </p:nvCxnSpPr>
            <p:spPr>
              <a:xfrm rot="16200000" flipH="1">
                <a:off x="4018027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Conector reto 998"/>
              <p:cNvCxnSpPr>
                <a:stCxn id="981" idx="4"/>
                <a:endCxn id="985" idx="0"/>
              </p:cNvCxnSpPr>
              <p:nvPr/>
            </p:nvCxnSpPr>
            <p:spPr>
              <a:xfrm rot="5400000">
                <a:off x="3887221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Conector reto 999"/>
              <p:cNvCxnSpPr>
                <a:stCxn id="981" idx="4"/>
                <a:endCxn id="991" idx="0"/>
              </p:cNvCxnSpPr>
              <p:nvPr/>
            </p:nvCxnSpPr>
            <p:spPr>
              <a:xfrm rot="16200000" flipH="1">
                <a:off x="3875151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Conector reto 1000"/>
              <p:cNvCxnSpPr>
                <a:stCxn id="981" idx="4"/>
                <a:endCxn id="986" idx="0"/>
              </p:cNvCxnSpPr>
              <p:nvPr/>
            </p:nvCxnSpPr>
            <p:spPr>
              <a:xfrm rot="5400000">
                <a:off x="3744345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2" name="Elipse 1001"/>
              <p:cNvSpPr/>
              <p:nvPr/>
            </p:nvSpPr>
            <p:spPr>
              <a:xfrm>
                <a:off x="5131275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003" name="Elipse 1002"/>
              <p:cNvSpPr/>
              <p:nvPr/>
            </p:nvSpPr>
            <p:spPr>
              <a:xfrm>
                <a:off x="529829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4" name="Elipse 1003"/>
              <p:cNvSpPr/>
              <p:nvPr/>
            </p:nvSpPr>
            <p:spPr>
              <a:xfrm>
                <a:off x="529829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5" name="Elipse 1004"/>
              <p:cNvSpPr/>
              <p:nvPr/>
            </p:nvSpPr>
            <p:spPr>
              <a:xfrm>
                <a:off x="529829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6" name="Elipse 1005"/>
              <p:cNvSpPr/>
              <p:nvPr/>
            </p:nvSpPr>
            <p:spPr>
              <a:xfrm>
                <a:off x="529829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7" name="Elipse 1006"/>
              <p:cNvSpPr/>
              <p:nvPr/>
            </p:nvSpPr>
            <p:spPr>
              <a:xfrm>
                <a:off x="529829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8" name="Elipse 1007"/>
              <p:cNvSpPr/>
              <p:nvPr/>
            </p:nvSpPr>
            <p:spPr>
              <a:xfrm>
                <a:off x="5559903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09" name="Elipse 1008"/>
              <p:cNvSpPr/>
              <p:nvPr/>
            </p:nvSpPr>
            <p:spPr>
              <a:xfrm>
                <a:off x="5559903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10" name="Elipse 1009"/>
              <p:cNvSpPr/>
              <p:nvPr/>
            </p:nvSpPr>
            <p:spPr>
              <a:xfrm>
                <a:off x="5559903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11" name="Elipse 1010"/>
              <p:cNvSpPr/>
              <p:nvPr/>
            </p:nvSpPr>
            <p:spPr>
              <a:xfrm>
                <a:off x="5559903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12" name="Elipse 1011"/>
              <p:cNvSpPr/>
              <p:nvPr/>
            </p:nvSpPr>
            <p:spPr>
              <a:xfrm>
                <a:off x="5559903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013" name="Conector reto 1012"/>
              <p:cNvCxnSpPr>
                <a:stCxn id="1002" idx="4"/>
                <a:endCxn id="1003" idx="0"/>
              </p:cNvCxnSpPr>
              <p:nvPr/>
            </p:nvCxnSpPr>
            <p:spPr>
              <a:xfrm rot="5400000">
                <a:off x="5363611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Conector reto 1013"/>
              <p:cNvCxnSpPr>
                <a:stCxn id="1002" idx="4"/>
                <a:endCxn id="1008" idx="0"/>
              </p:cNvCxnSpPr>
              <p:nvPr/>
            </p:nvCxnSpPr>
            <p:spPr>
              <a:xfrm rot="16200000" flipH="1">
                <a:off x="5494417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Conector reto 1014"/>
              <p:cNvCxnSpPr>
                <a:stCxn id="1002" idx="4"/>
                <a:endCxn id="1009" idx="0"/>
              </p:cNvCxnSpPr>
              <p:nvPr/>
            </p:nvCxnSpPr>
            <p:spPr>
              <a:xfrm rot="16200000" flipH="1">
                <a:off x="5351541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Conector reto 1015"/>
              <p:cNvCxnSpPr>
                <a:stCxn id="1002" idx="4"/>
                <a:endCxn id="1004" idx="0"/>
              </p:cNvCxnSpPr>
              <p:nvPr/>
            </p:nvCxnSpPr>
            <p:spPr>
              <a:xfrm rot="5400000">
                <a:off x="5220735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Conector reto 1016"/>
              <p:cNvCxnSpPr>
                <a:stCxn id="1002" idx="4"/>
                <a:endCxn id="1010" idx="0"/>
              </p:cNvCxnSpPr>
              <p:nvPr/>
            </p:nvCxnSpPr>
            <p:spPr>
              <a:xfrm rot="16200000" flipH="1">
                <a:off x="5208665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Conector reto 1017"/>
              <p:cNvCxnSpPr>
                <a:stCxn id="1002" idx="4"/>
                <a:endCxn id="1005" idx="0"/>
              </p:cNvCxnSpPr>
              <p:nvPr/>
            </p:nvCxnSpPr>
            <p:spPr>
              <a:xfrm rot="5400000">
                <a:off x="5077859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Conector reto 1018"/>
              <p:cNvCxnSpPr>
                <a:stCxn id="1002" idx="4"/>
                <a:endCxn id="1011" idx="0"/>
              </p:cNvCxnSpPr>
              <p:nvPr/>
            </p:nvCxnSpPr>
            <p:spPr>
              <a:xfrm rot="16200000" flipH="1">
                <a:off x="5065789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Conector reto 1019"/>
              <p:cNvCxnSpPr>
                <a:stCxn id="1002" idx="4"/>
                <a:endCxn id="1006" idx="0"/>
              </p:cNvCxnSpPr>
              <p:nvPr/>
            </p:nvCxnSpPr>
            <p:spPr>
              <a:xfrm rot="5400000">
                <a:off x="4934983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Conector reto 1020"/>
              <p:cNvCxnSpPr>
                <a:stCxn id="1002" idx="4"/>
                <a:endCxn id="1012" idx="0"/>
              </p:cNvCxnSpPr>
              <p:nvPr/>
            </p:nvCxnSpPr>
            <p:spPr>
              <a:xfrm rot="16200000" flipH="1">
                <a:off x="4922913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Conector reto 1021"/>
              <p:cNvCxnSpPr>
                <a:stCxn id="1002" idx="4"/>
                <a:endCxn id="1007" idx="0"/>
              </p:cNvCxnSpPr>
              <p:nvPr/>
            </p:nvCxnSpPr>
            <p:spPr>
              <a:xfrm rot="5400000">
                <a:off x="4792107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Elipse 1022"/>
              <p:cNvSpPr/>
              <p:nvPr/>
            </p:nvSpPr>
            <p:spPr>
              <a:xfrm>
                <a:off x="633414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024" name="Elipse 1023"/>
              <p:cNvSpPr/>
              <p:nvPr/>
            </p:nvSpPr>
            <p:spPr>
              <a:xfrm>
                <a:off x="650115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25" name="Elipse 1024"/>
              <p:cNvSpPr/>
              <p:nvPr/>
            </p:nvSpPr>
            <p:spPr>
              <a:xfrm>
                <a:off x="650115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26" name="Elipse 1025"/>
              <p:cNvSpPr/>
              <p:nvPr/>
            </p:nvSpPr>
            <p:spPr>
              <a:xfrm>
                <a:off x="650115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27" name="Elipse 1026"/>
              <p:cNvSpPr/>
              <p:nvPr/>
            </p:nvSpPr>
            <p:spPr>
              <a:xfrm>
                <a:off x="650115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28" name="Elipse 1027"/>
              <p:cNvSpPr/>
              <p:nvPr/>
            </p:nvSpPr>
            <p:spPr>
              <a:xfrm>
                <a:off x="650115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29" name="Elipse 1028"/>
              <p:cNvSpPr/>
              <p:nvPr/>
            </p:nvSpPr>
            <p:spPr>
              <a:xfrm>
                <a:off x="676277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30" name="Elipse 1029"/>
              <p:cNvSpPr/>
              <p:nvPr/>
            </p:nvSpPr>
            <p:spPr>
              <a:xfrm>
                <a:off x="676277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31" name="Elipse 1030"/>
              <p:cNvSpPr/>
              <p:nvPr/>
            </p:nvSpPr>
            <p:spPr>
              <a:xfrm>
                <a:off x="676277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32" name="Elipse 1031"/>
              <p:cNvSpPr/>
              <p:nvPr/>
            </p:nvSpPr>
            <p:spPr>
              <a:xfrm>
                <a:off x="676277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33" name="Elipse 1032"/>
              <p:cNvSpPr/>
              <p:nvPr/>
            </p:nvSpPr>
            <p:spPr>
              <a:xfrm>
                <a:off x="676277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034" name="Conector reto 1033"/>
              <p:cNvCxnSpPr>
                <a:stCxn id="1023" idx="4"/>
                <a:endCxn id="1024" idx="0"/>
              </p:cNvCxnSpPr>
              <p:nvPr/>
            </p:nvCxnSpPr>
            <p:spPr>
              <a:xfrm rot="5400000">
                <a:off x="656647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Conector reto 1034"/>
              <p:cNvCxnSpPr>
                <a:stCxn id="1023" idx="4"/>
                <a:endCxn id="1029" idx="0"/>
              </p:cNvCxnSpPr>
              <p:nvPr/>
            </p:nvCxnSpPr>
            <p:spPr>
              <a:xfrm rot="16200000" flipH="1">
                <a:off x="669728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Conector reto 1035"/>
              <p:cNvCxnSpPr>
                <a:stCxn id="1023" idx="4"/>
                <a:endCxn id="1030" idx="0"/>
              </p:cNvCxnSpPr>
              <p:nvPr/>
            </p:nvCxnSpPr>
            <p:spPr>
              <a:xfrm rot="16200000" flipH="1">
                <a:off x="655440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Conector reto 1036"/>
              <p:cNvCxnSpPr>
                <a:stCxn id="1023" idx="4"/>
                <a:endCxn id="1025" idx="0"/>
              </p:cNvCxnSpPr>
              <p:nvPr/>
            </p:nvCxnSpPr>
            <p:spPr>
              <a:xfrm rot="5400000">
                <a:off x="642360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Conector reto 1037"/>
              <p:cNvCxnSpPr>
                <a:stCxn id="1023" idx="4"/>
                <a:endCxn id="1031" idx="0"/>
              </p:cNvCxnSpPr>
              <p:nvPr/>
            </p:nvCxnSpPr>
            <p:spPr>
              <a:xfrm rot="16200000" flipH="1">
                <a:off x="641153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Conector reto 1038"/>
              <p:cNvCxnSpPr>
                <a:stCxn id="1023" idx="4"/>
                <a:endCxn id="1026" idx="0"/>
              </p:cNvCxnSpPr>
              <p:nvPr/>
            </p:nvCxnSpPr>
            <p:spPr>
              <a:xfrm rot="5400000">
                <a:off x="628072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Conector reto 1039"/>
              <p:cNvCxnSpPr>
                <a:stCxn id="1023" idx="4"/>
                <a:endCxn id="1032" idx="0"/>
              </p:cNvCxnSpPr>
              <p:nvPr/>
            </p:nvCxnSpPr>
            <p:spPr>
              <a:xfrm rot="16200000" flipH="1">
                <a:off x="626865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Conector reto 1040"/>
              <p:cNvCxnSpPr>
                <a:stCxn id="1023" idx="4"/>
                <a:endCxn id="1027" idx="0"/>
              </p:cNvCxnSpPr>
              <p:nvPr/>
            </p:nvCxnSpPr>
            <p:spPr>
              <a:xfrm rot="5400000">
                <a:off x="613785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Conector reto 1041"/>
              <p:cNvCxnSpPr>
                <a:stCxn id="1023" idx="4"/>
                <a:endCxn id="1033" idx="0"/>
              </p:cNvCxnSpPr>
              <p:nvPr/>
            </p:nvCxnSpPr>
            <p:spPr>
              <a:xfrm rot="16200000" flipH="1">
                <a:off x="612578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Conector reto 1042"/>
              <p:cNvCxnSpPr>
                <a:stCxn id="1023" idx="4"/>
                <a:endCxn id="1028" idx="0"/>
              </p:cNvCxnSpPr>
              <p:nvPr/>
            </p:nvCxnSpPr>
            <p:spPr>
              <a:xfrm rot="5400000">
                <a:off x="599497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4" name="Elipse 1043"/>
              <p:cNvSpPr/>
              <p:nvPr/>
            </p:nvSpPr>
            <p:spPr>
              <a:xfrm>
                <a:off x="826296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045" name="Elipse 1044"/>
              <p:cNvSpPr/>
              <p:nvPr/>
            </p:nvSpPr>
            <p:spPr>
              <a:xfrm>
                <a:off x="842998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46" name="Elipse 1045"/>
              <p:cNvSpPr/>
              <p:nvPr/>
            </p:nvSpPr>
            <p:spPr>
              <a:xfrm>
                <a:off x="842998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47" name="Elipse 1046"/>
              <p:cNvSpPr/>
              <p:nvPr/>
            </p:nvSpPr>
            <p:spPr>
              <a:xfrm>
                <a:off x="842998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48" name="Elipse 1047"/>
              <p:cNvSpPr/>
              <p:nvPr/>
            </p:nvSpPr>
            <p:spPr>
              <a:xfrm>
                <a:off x="842998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49" name="Elipse 1048"/>
              <p:cNvSpPr/>
              <p:nvPr/>
            </p:nvSpPr>
            <p:spPr>
              <a:xfrm>
                <a:off x="842998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50" name="Elipse 1049"/>
              <p:cNvSpPr/>
              <p:nvPr/>
            </p:nvSpPr>
            <p:spPr>
              <a:xfrm>
                <a:off x="869159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51" name="Elipse 1050"/>
              <p:cNvSpPr/>
              <p:nvPr/>
            </p:nvSpPr>
            <p:spPr>
              <a:xfrm>
                <a:off x="869159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52" name="Elipse 1051"/>
              <p:cNvSpPr/>
              <p:nvPr/>
            </p:nvSpPr>
            <p:spPr>
              <a:xfrm>
                <a:off x="869159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53" name="Elipse 1052"/>
              <p:cNvSpPr/>
              <p:nvPr/>
            </p:nvSpPr>
            <p:spPr>
              <a:xfrm>
                <a:off x="869159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54" name="Elipse 1053"/>
              <p:cNvSpPr/>
              <p:nvPr/>
            </p:nvSpPr>
            <p:spPr>
              <a:xfrm>
                <a:off x="869159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055" name="Conector reto 1054"/>
              <p:cNvCxnSpPr>
                <a:stCxn id="1044" idx="4"/>
                <a:endCxn id="1045" idx="0"/>
              </p:cNvCxnSpPr>
              <p:nvPr/>
            </p:nvCxnSpPr>
            <p:spPr>
              <a:xfrm rot="5400000">
                <a:off x="849530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Conector reto 1055"/>
              <p:cNvCxnSpPr>
                <a:stCxn id="1044" idx="4"/>
                <a:endCxn id="1050" idx="0"/>
              </p:cNvCxnSpPr>
              <p:nvPr/>
            </p:nvCxnSpPr>
            <p:spPr>
              <a:xfrm rot="16200000" flipH="1">
                <a:off x="862611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Conector reto 1056"/>
              <p:cNvCxnSpPr>
                <a:stCxn id="1044" idx="4"/>
                <a:endCxn id="1051" idx="0"/>
              </p:cNvCxnSpPr>
              <p:nvPr/>
            </p:nvCxnSpPr>
            <p:spPr>
              <a:xfrm rot="16200000" flipH="1">
                <a:off x="848323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Conector reto 1057"/>
              <p:cNvCxnSpPr>
                <a:stCxn id="1044" idx="4"/>
                <a:endCxn id="1046" idx="0"/>
              </p:cNvCxnSpPr>
              <p:nvPr/>
            </p:nvCxnSpPr>
            <p:spPr>
              <a:xfrm rot="5400000">
                <a:off x="835242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Conector reto 1058"/>
              <p:cNvCxnSpPr>
                <a:stCxn id="1044" idx="4"/>
                <a:endCxn id="1052" idx="0"/>
              </p:cNvCxnSpPr>
              <p:nvPr/>
            </p:nvCxnSpPr>
            <p:spPr>
              <a:xfrm rot="16200000" flipH="1">
                <a:off x="834035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Conector reto 1059"/>
              <p:cNvCxnSpPr>
                <a:stCxn id="1044" idx="4"/>
                <a:endCxn id="1047" idx="0"/>
              </p:cNvCxnSpPr>
              <p:nvPr/>
            </p:nvCxnSpPr>
            <p:spPr>
              <a:xfrm rot="5400000">
                <a:off x="820955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Conector reto 1060"/>
              <p:cNvCxnSpPr>
                <a:stCxn id="1044" idx="4"/>
                <a:endCxn id="1053" idx="0"/>
              </p:cNvCxnSpPr>
              <p:nvPr/>
            </p:nvCxnSpPr>
            <p:spPr>
              <a:xfrm rot="16200000" flipH="1">
                <a:off x="819748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Conector reto 1061"/>
              <p:cNvCxnSpPr>
                <a:stCxn id="1044" idx="4"/>
                <a:endCxn id="1048" idx="0"/>
              </p:cNvCxnSpPr>
              <p:nvPr/>
            </p:nvCxnSpPr>
            <p:spPr>
              <a:xfrm rot="5400000">
                <a:off x="806667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Conector reto 1062"/>
              <p:cNvCxnSpPr>
                <a:stCxn id="1044" idx="4"/>
                <a:endCxn id="1054" idx="0"/>
              </p:cNvCxnSpPr>
              <p:nvPr/>
            </p:nvCxnSpPr>
            <p:spPr>
              <a:xfrm rot="16200000" flipH="1">
                <a:off x="805460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Conector reto 1063"/>
              <p:cNvCxnSpPr>
                <a:stCxn id="1044" idx="4"/>
                <a:endCxn id="1049" idx="0"/>
              </p:cNvCxnSpPr>
              <p:nvPr/>
            </p:nvCxnSpPr>
            <p:spPr>
              <a:xfrm rot="5400000">
                <a:off x="792380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5" name="Elipse 1064"/>
              <p:cNvSpPr/>
              <p:nvPr/>
            </p:nvSpPr>
            <p:spPr>
              <a:xfrm>
                <a:off x="726283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066" name="Elipse 1065"/>
              <p:cNvSpPr/>
              <p:nvPr/>
            </p:nvSpPr>
            <p:spPr>
              <a:xfrm>
                <a:off x="742985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67" name="Elipse 1066"/>
              <p:cNvSpPr/>
              <p:nvPr/>
            </p:nvSpPr>
            <p:spPr>
              <a:xfrm>
                <a:off x="742985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68" name="Elipse 1067"/>
              <p:cNvSpPr/>
              <p:nvPr/>
            </p:nvSpPr>
            <p:spPr>
              <a:xfrm>
                <a:off x="742985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69" name="Elipse 1068"/>
              <p:cNvSpPr/>
              <p:nvPr/>
            </p:nvSpPr>
            <p:spPr>
              <a:xfrm>
                <a:off x="742985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0" name="Elipse 1069"/>
              <p:cNvSpPr/>
              <p:nvPr/>
            </p:nvSpPr>
            <p:spPr>
              <a:xfrm>
                <a:off x="742985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1" name="Elipse 1070"/>
              <p:cNvSpPr/>
              <p:nvPr/>
            </p:nvSpPr>
            <p:spPr>
              <a:xfrm>
                <a:off x="769146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2" name="Elipse 1071"/>
              <p:cNvSpPr/>
              <p:nvPr/>
            </p:nvSpPr>
            <p:spPr>
              <a:xfrm>
                <a:off x="769146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3" name="Elipse 1072"/>
              <p:cNvSpPr/>
              <p:nvPr/>
            </p:nvSpPr>
            <p:spPr>
              <a:xfrm>
                <a:off x="769146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4" name="Elipse 1073"/>
              <p:cNvSpPr/>
              <p:nvPr/>
            </p:nvSpPr>
            <p:spPr>
              <a:xfrm>
                <a:off x="769146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75" name="Elipse 1074"/>
              <p:cNvSpPr/>
              <p:nvPr/>
            </p:nvSpPr>
            <p:spPr>
              <a:xfrm>
                <a:off x="769146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076" name="Conector reto 1075"/>
              <p:cNvCxnSpPr>
                <a:stCxn id="1065" idx="4"/>
                <a:endCxn id="1066" idx="0"/>
              </p:cNvCxnSpPr>
              <p:nvPr/>
            </p:nvCxnSpPr>
            <p:spPr>
              <a:xfrm rot="5400000">
                <a:off x="749517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Conector reto 1076"/>
              <p:cNvCxnSpPr>
                <a:stCxn id="1065" idx="4"/>
                <a:endCxn id="1071" idx="0"/>
              </p:cNvCxnSpPr>
              <p:nvPr/>
            </p:nvCxnSpPr>
            <p:spPr>
              <a:xfrm rot="16200000" flipH="1">
                <a:off x="762597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Conector reto 1077"/>
              <p:cNvCxnSpPr>
                <a:stCxn id="1065" idx="4"/>
                <a:endCxn id="1072" idx="0"/>
              </p:cNvCxnSpPr>
              <p:nvPr/>
            </p:nvCxnSpPr>
            <p:spPr>
              <a:xfrm rot="16200000" flipH="1">
                <a:off x="748310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Conector reto 1078"/>
              <p:cNvCxnSpPr>
                <a:stCxn id="1065" idx="4"/>
                <a:endCxn id="1067" idx="0"/>
              </p:cNvCxnSpPr>
              <p:nvPr/>
            </p:nvCxnSpPr>
            <p:spPr>
              <a:xfrm rot="5400000">
                <a:off x="735229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Conector reto 1079"/>
              <p:cNvCxnSpPr>
                <a:stCxn id="1065" idx="4"/>
                <a:endCxn id="1073" idx="0"/>
              </p:cNvCxnSpPr>
              <p:nvPr/>
            </p:nvCxnSpPr>
            <p:spPr>
              <a:xfrm rot="16200000" flipH="1">
                <a:off x="734022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Conector reto 1080"/>
              <p:cNvCxnSpPr>
                <a:stCxn id="1065" idx="4"/>
                <a:endCxn id="1068" idx="0"/>
              </p:cNvCxnSpPr>
              <p:nvPr/>
            </p:nvCxnSpPr>
            <p:spPr>
              <a:xfrm rot="5400000">
                <a:off x="720942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Conector reto 1081"/>
              <p:cNvCxnSpPr>
                <a:stCxn id="1065" idx="4"/>
                <a:endCxn id="1074" idx="0"/>
              </p:cNvCxnSpPr>
              <p:nvPr/>
            </p:nvCxnSpPr>
            <p:spPr>
              <a:xfrm rot="16200000" flipH="1">
                <a:off x="719735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Conector reto 1082"/>
              <p:cNvCxnSpPr>
                <a:stCxn id="1065" idx="4"/>
                <a:endCxn id="1069" idx="0"/>
              </p:cNvCxnSpPr>
              <p:nvPr/>
            </p:nvCxnSpPr>
            <p:spPr>
              <a:xfrm rot="5400000">
                <a:off x="7066544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Conector reto 1083"/>
              <p:cNvCxnSpPr>
                <a:stCxn id="1065" idx="4"/>
                <a:endCxn id="1075" idx="0"/>
              </p:cNvCxnSpPr>
              <p:nvPr/>
            </p:nvCxnSpPr>
            <p:spPr>
              <a:xfrm rot="16200000" flipH="1">
                <a:off x="7054474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Conector reto 1084"/>
              <p:cNvCxnSpPr>
                <a:stCxn id="1065" idx="4"/>
                <a:endCxn id="1070" idx="0"/>
              </p:cNvCxnSpPr>
              <p:nvPr/>
            </p:nvCxnSpPr>
            <p:spPr>
              <a:xfrm rot="5400000">
                <a:off x="6923668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6" name="Elipse 1085"/>
              <p:cNvSpPr/>
              <p:nvPr/>
            </p:nvSpPr>
            <p:spPr>
              <a:xfrm>
                <a:off x="7140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087" name="Elipse 1086"/>
              <p:cNvSpPr/>
              <p:nvPr/>
            </p:nvSpPr>
            <p:spPr>
              <a:xfrm>
                <a:off x="23842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88" name="Elipse 1087"/>
              <p:cNvSpPr/>
              <p:nvPr/>
            </p:nvSpPr>
            <p:spPr>
              <a:xfrm>
                <a:off x="23842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89" name="Elipse 1088"/>
              <p:cNvSpPr/>
              <p:nvPr/>
            </p:nvSpPr>
            <p:spPr>
              <a:xfrm>
                <a:off x="23842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0" name="Elipse 1089"/>
              <p:cNvSpPr/>
              <p:nvPr/>
            </p:nvSpPr>
            <p:spPr>
              <a:xfrm>
                <a:off x="23842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1" name="Elipse 1090"/>
              <p:cNvSpPr/>
              <p:nvPr/>
            </p:nvSpPr>
            <p:spPr>
              <a:xfrm>
                <a:off x="23842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2" name="Elipse 1091"/>
              <p:cNvSpPr/>
              <p:nvPr/>
            </p:nvSpPr>
            <p:spPr>
              <a:xfrm>
                <a:off x="50003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3" name="Elipse 1092"/>
              <p:cNvSpPr/>
              <p:nvPr/>
            </p:nvSpPr>
            <p:spPr>
              <a:xfrm>
                <a:off x="50003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4" name="Elipse 1093"/>
              <p:cNvSpPr/>
              <p:nvPr/>
            </p:nvSpPr>
            <p:spPr>
              <a:xfrm>
                <a:off x="50003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5" name="Elipse 1094"/>
              <p:cNvSpPr/>
              <p:nvPr/>
            </p:nvSpPr>
            <p:spPr>
              <a:xfrm>
                <a:off x="50003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096" name="Elipse 1095"/>
              <p:cNvSpPr/>
              <p:nvPr/>
            </p:nvSpPr>
            <p:spPr>
              <a:xfrm>
                <a:off x="50003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097" name="Conector reto 1096"/>
              <p:cNvCxnSpPr>
                <a:stCxn id="1086" idx="4"/>
                <a:endCxn id="1087" idx="0"/>
              </p:cNvCxnSpPr>
              <p:nvPr/>
            </p:nvCxnSpPr>
            <p:spPr>
              <a:xfrm rot="5400000">
                <a:off x="30374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Conector reto 1097"/>
              <p:cNvCxnSpPr>
                <a:stCxn id="1086" idx="4"/>
                <a:endCxn id="1092" idx="0"/>
              </p:cNvCxnSpPr>
              <p:nvPr/>
            </p:nvCxnSpPr>
            <p:spPr>
              <a:xfrm rot="16200000" flipH="1">
                <a:off x="43454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Conector reto 1098"/>
              <p:cNvCxnSpPr>
                <a:stCxn id="1086" idx="4"/>
                <a:endCxn id="1093" idx="0"/>
              </p:cNvCxnSpPr>
              <p:nvPr/>
            </p:nvCxnSpPr>
            <p:spPr>
              <a:xfrm rot="16200000" flipH="1">
                <a:off x="29167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Conector reto 1099"/>
              <p:cNvCxnSpPr>
                <a:stCxn id="1086" idx="4"/>
                <a:endCxn id="1088" idx="0"/>
              </p:cNvCxnSpPr>
              <p:nvPr/>
            </p:nvCxnSpPr>
            <p:spPr>
              <a:xfrm rot="5400000">
                <a:off x="16086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Conector reto 1100"/>
              <p:cNvCxnSpPr>
                <a:stCxn id="1086" idx="4"/>
                <a:endCxn id="1094" idx="0"/>
              </p:cNvCxnSpPr>
              <p:nvPr/>
            </p:nvCxnSpPr>
            <p:spPr>
              <a:xfrm rot="16200000" flipH="1">
                <a:off x="14879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Conector reto 1101"/>
              <p:cNvCxnSpPr>
                <a:stCxn id="1086" idx="4"/>
                <a:endCxn id="1089" idx="0"/>
              </p:cNvCxnSpPr>
              <p:nvPr/>
            </p:nvCxnSpPr>
            <p:spPr>
              <a:xfrm rot="5400000">
                <a:off x="1799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Conector reto 1102"/>
              <p:cNvCxnSpPr>
                <a:stCxn id="1086" idx="4"/>
                <a:endCxn id="1095" idx="0"/>
              </p:cNvCxnSpPr>
              <p:nvPr/>
            </p:nvCxnSpPr>
            <p:spPr>
              <a:xfrm rot="16200000" flipH="1">
                <a:off x="592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Conector reto 1103"/>
              <p:cNvCxnSpPr>
                <a:stCxn id="1086" idx="4"/>
                <a:endCxn id="1090" idx="0"/>
              </p:cNvCxnSpPr>
              <p:nvPr/>
            </p:nvCxnSpPr>
            <p:spPr>
              <a:xfrm rot="5400000">
                <a:off x="-12488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Conector reto 1104"/>
              <p:cNvCxnSpPr>
                <a:stCxn id="1086" idx="4"/>
                <a:endCxn id="1096" idx="0"/>
              </p:cNvCxnSpPr>
              <p:nvPr/>
            </p:nvCxnSpPr>
            <p:spPr>
              <a:xfrm rot="16200000" flipH="1">
                <a:off x="-13695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Conector reto 1105"/>
              <p:cNvCxnSpPr>
                <a:stCxn id="1086" idx="4"/>
                <a:endCxn id="1091" idx="0"/>
              </p:cNvCxnSpPr>
              <p:nvPr/>
            </p:nvCxnSpPr>
            <p:spPr>
              <a:xfrm rot="5400000">
                <a:off x="-267762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Elipse 1106"/>
              <p:cNvSpPr/>
              <p:nvPr/>
            </p:nvSpPr>
            <p:spPr>
              <a:xfrm>
                <a:off x="107153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108" name="Elipse 1107"/>
              <p:cNvSpPr/>
              <p:nvPr/>
            </p:nvSpPr>
            <p:spPr>
              <a:xfrm>
                <a:off x="123855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09" name="Elipse 1108"/>
              <p:cNvSpPr/>
              <p:nvPr/>
            </p:nvSpPr>
            <p:spPr>
              <a:xfrm>
                <a:off x="123855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0" name="Elipse 1109"/>
              <p:cNvSpPr/>
              <p:nvPr/>
            </p:nvSpPr>
            <p:spPr>
              <a:xfrm>
                <a:off x="123855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1" name="Elipse 1110"/>
              <p:cNvSpPr/>
              <p:nvPr/>
            </p:nvSpPr>
            <p:spPr>
              <a:xfrm>
                <a:off x="123855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2" name="Elipse 1111"/>
              <p:cNvSpPr/>
              <p:nvPr/>
            </p:nvSpPr>
            <p:spPr>
              <a:xfrm>
                <a:off x="123855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3" name="Elipse 1112"/>
              <p:cNvSpPr/>
              <p:nvPr/>
            </p:nvSpPr>
            <p:spPr>
              <a:xfrm>
                <a:off x="150016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4" name="Elipse 1113"/>
              <p:cNvSpPr/>
              <p:nvPr/>
            </p:nvSpPr>
            <p:spPr>
              <a:xfrm>
                <a:off x="150016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5" name="Elipse 1114"/>
              <p:cNvSpPr/>
              <p:nvPr/>
            </p:nvSpPr>
            <p:spPr>
              <a:xfrm>
                <a:off x="150016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6" name="Elipse 1115"/>
              <p:cNvSpPr/>
              <p:nvPr/>
            </p:nvSpPr>
            <p:spPr>
              <a:xfrm>
                <a:off x="150016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17" name="Elipse 1116"/>
              <p:cNvSpPr/>
              <p:nvPr/>
            </p:nvSpPr>
            <p:spPr>
              <a:xfrm>
                <a:off x="150016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118" name="Conector reto 1117"/>
              <p:cNvCxnSpPr>
                <a:stCxn id="1107" idx="4"/>
                <a:endCxn id="1108" idx="0"/>
              </p:cNvCxnSpPr>
              <p:nvPr/>
            </p:nvCxnSpPr>
            <p:spPr>
              <a:xfrm rot="5400000">
                <a:off x="130387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Conector reto 1118"/>
              <p:cNvCxnSpPr>
                <a:stCxn id="1107" idx="4"/>
                <a:endCxn id="1113" idx="0"/>
              </p:cNvCxnSpPr>
              <p:nvPr/>
            </p:nvCxnSpPr>
            <p:spPr>
              <a:xfrm rot="16200000" flipH="1">
                <a:off x="143468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Conector reto 1119"/>
              <p:cNvCxnSpPr>
                <a:stCxn id="1107" idx="4"/>
                <a:endCxn id="1114" idx="0"/>
              </p:cNvCxnSpPr>
              <p:nvPr/>
            </p:nvCxnSpPr>
            <p:spPr>
              <a:xfrm rot="16200000" flipH="1">
                <a:off x="129180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Conector reto 1120"/>
              <p:cNvCxnSpPr>
                <a:stCxn id="1107" idx="4"/>
                <a:endCxn id="1109" idx="0"/>
              </p:cNvCxnSpPr>
              <p:nvPr/>
            </p:nvCxnSpPr>
            <p:spPr>
              <a:xfrm rot="5400000">
                <a:off x="116099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Conector reto 1121"/>
              <p:cNvCxnSpPr>
                <a:stCxn id="1107" idx="4"/>
                <a:endCxn id="1115" idx="0"/>
              </p:cNvCxnSpPr>
              <p:nvPr/>
            </p:nvCxnSpPr>
            <p:spPr>
              <a:xfrm rot="16200000" flipH="1">
                <a:off x="114892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Conector reto 1122"/>
              <p:cNvCxnSpPr>
                <a:stCxn id="1107" idx="4"/>
                <a:endCxn id="1110" idx="0"/>
              </p:cNvCxnSpPr>
              <p:nvPr/>
            </p:nvCxnSpPr>
            <p:spPr>
              <a:xfrm rot="5400000">
                <a:off x="101812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Conector reto 1123"/>
              <p:cNvCxnSpPr>
                <a:stCxn id="1107" idx="4"/>
                <a:endCxn id="1116" idx="0"/>
              </p:cNvCxnSpPr>
              <p:nvPr/>
            </p:nvCxnSpPr>
            <p:spPr>
              <a:xfrm rot="16200000" flipH="1">
                <a:off x="100605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Conector reto 1124"/>
              <p:cNvCxnSpPr>
                <a:stCxn id="1107" idx="4"/>
                <a:endCxn id="1111" idx="0"/>
              </p:cNvCxnSpPr>
              <p:nvPr/>
            </p:nvCxnSpPr>
            <p:spPr>
              <a:xfrm rot="5400000">
                <a:off x="87524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Conector reto 1125"/>
              <p:cNvCxnSpPr>
                <a:stCxn id="1107" idx="4"/>
                <a:endCxn id="1117" idx="0"/>
              </p:cNvCxnSpPr>
              <p:nvPr/>
            </p:nvCxnSpPr>
            <p:spPr>
              <a:xfrm rot="16200000" flipH="1">
                <a:off x="86317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Conector reto 1126"/>
              <p:cNvCxnSpPr>
                <a:stCxn id="1107" idx="4"/>
                <a:endCxn id="1112" idx="0"/>
              </p:cNvCxnSpPr>
              <p:nvPr/>
            </p:nvCxnSpPr>
            <p:spPr>
              <a:xfrm rot="5400000">
                <a:off x="73237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" name="Elipse 1127"/>
              <p:cNvSpPr/>
              <p:nvPr/>
            </p:nvSpPr>
            <p:spPr>
              <a:xfrm>
                <a:off x="3083381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129" name="Elipse 1128"/>
              <p:cNvSpPr/>
              <p:nvPr/>
            </p:nvSpPr>
            <p:spPr>
              <a:xfrm>
                <a:off x="3250397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0" name="Elipse 1129"/>
              <p:cNvSpPr/>
              <p:nvPr/>
            </p:nvSpPr>
            <p:spPr>
              <a:xfrm>
                <a:off x="3250397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1" name="Elipse 1130"/>
              <p:cNvSpPr/>
              <p:nvPr/>
            </p:nvSpPr>
            <p:spPr>
              <a:xfrm>
                <a:off x="3250397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2" name="Elipse 1131"/>
              <p:cNvSpPr/>
              <p:nvPr/>
            </p:nvSpPr>
            <p:spPr>
              <a:xfrm>
                <a:off x="3250397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3" name="Elipse 1132"/>
              <p:cNvSpPr/>
              <p:nvPr/>
            </p:nvSpPr>
            <p:spPr>
              <a:xfrm>
                <a:off x="3250397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4" name="Elipse 1133"/>
              <p:cNvSpPr/>
              <p:nvPr/>
            </p:nvSpPr>
            <p:spPr>
              <a:xfrm>
                <a:off x="351200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5" name="Elipse 1134"/>
              <p:cNvSpPr/>
              <p:nvPr/>
            </p:nvSpPr>
            <p:spPr>
              <a:xfrm>
                <a:off x="351200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6" name="Elipse 1135"/>
              <p:cNvSpPr/>
              <p:nvPr/>
            </p:nvSpPr>
            <p:spPr>
              <a:xfrm>
                <a:off x="351200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7" name="Elipse 1136"/>
              <p:cNvSpPr/>
              <p:nvPr/>
            </p:nvSpPr>
            <p:spPr>
              <a:xfrm>
                <a:off x="351200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38" name="Elipse 1137"/>
              <p:cNvSpPr/>
              <p:nvPr/>
            </p:nvSpPr>
            <p:spPr>
              <a:xfrm>
                <a:off x="351200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139" name="Conector reto 1138"/>
              <p:cNvCxnSpPr>
                <a:stCxn id="1128" idx="4"/>
                <a:endCxn id="1129" idx="0"/>
              </p:cNvCxnSpPr>
              <p:nvPr/>
            </p:nvCxnSpPr>
            <p:spPr>
              <a:xfrm rot="5400000">
                <a:off x="3315717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Conector reto 1139"/>
              <p:cNvCxnSpPr>
                <a:stCxn id="1128" idx="4"/>
                <a:endCxn id="1134" idx="0"/>
              </p:cNvCxnSpPr>
              <p:nvPr/>
            </p:nvCxnSpPr>
            <p:spPr>
              <a:xfrm rot="16200000" flipH="1">
                <a:off x="3446523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Conector reto 1140"/>
              <p:cNvCxnSpPr>
                <a:stCxn id="1128" idx="4"/>
                <a:endCxn id="1135" idx="0"/>
              </p:cNvCxnSpPr>
              <p:nvPr/>
            </p:nvCxnSpPr>
            <p:spPr>
              <a:xfrm rot="16200000" flipH="1">
                <a:off x="3303647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Conector reto 1141"/>
              <p:cNvCxnSpPr>
                <a:stCxn id="1128" idx="4"/>
                <a:endCxn id="1130" idx="0"/>
              </p:cNvCxnSpPr>
              <p:nvPr/>
            </p:nvCxnSpPr>
            <p:spPr>
              <a:xfrm rot="5400000">
                <a:off x="3172841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Conector reto 1142"/>
              <p:cNvCxnSpPr>
                <a:stCxn id="1128" idx="4"/>
                <a:endCxn id="1136" idx="0"/>
              </p:cNvCxnSpPr>
              <p:nvPr/>
            </p:nvCxnSpPr>
            <p:spPr>
              <a:xfrm rot="16200000" flipH="1">
                <a:off x="3160771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Conector reto 1143"/>
              <p:cNvCxnSpPr>
                <a:stCxn id="1128" idx="4"/>
                <a:endCxn id="1131" idx="0"/>
              </p:cNvCxnSpPr>
              <p:nvPr/>
            </p:nvCxnSpPr>
            <p:spPr>
              <a:xfrm rot="5400000">
                <a:off x="3029965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Conector reto 1144"/>
              <p:cNvCxnSpPr>
                <a:stCxn id="1128" idx="4"/>
                <a:endCxn id="1137" idx="0"/>
              </p:cNvCxnSpPr>
              <p:nvPr/>
            </p:nvCxnSpPr>
            <p:spPr>
              <a:xfrm rot="16200000" flipH="1">
                <a:off x="3017895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Conector reto 1145"/>
              <p:cNvCxnSpPr>
                <a:stCxn id="1128" idx="4"/>
                <a:endCxn id="1132" idx="0"/>
              </p:cNvCxnSpPr>
              <p:nvPr/>
            </p:nvCxnSpPr>
            <p:spPr>
              <a:xfrm rot="5400000">
                <a:off x="2887089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Conector reto 1146"/>
              <p:cNvCxnSpPr>
                <a:stCxn id="1128" idx="4"/>
                <a:endCxn id="1138" idx="0"/>
              </p:cNvCxnSpPr>
              <p:nvPr/>
            </p:nvCxnSpPr>
            <p:spPr>
              <a:xfrm rot="16200000" flipH="1">
                <a:off x="2875019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Conector reto 1147"/>
              <p:cNvCxnSpPr>
                <a:stCxn id="1128" idx="4"/>
                <a:endCxn id="1133" idx="0"/>
              </p:cNvCxnSpPr>
              <p:nvPr/>
            </p:nvCxnSpPr>
            <p:spPr>
              <a:xfrm rot="5400000">
                <a:off x="2744213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Elipse 1148"/>
              <p:cNvSpPr/>
              <p:nvPr/>
            </p:nvSpPr>
            <p:spPr>
              <a:xfrm>
                <a:off x="204786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1150" name="Elipse 1149"/>
              <p:cNvSpPr/>
              <p:nvPr/>
            </p:nvSpPr>
            <p:spPr>
              <a:xfrm>
                <a:off x="221487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1" name="Elipse 1150"/>
              <p:cNvSpPr/>
              <p:nvPr/>
            </p:nvSpPr>
            <p:spPr>
              <a:xfrm>
                <a:off x="221487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2" name="Elipse 1151"/>
              <p:cNvSpPr/>
              <p:nvPr/>
            </p:nvSpPr>
            <p:spPr>
              <a:xfrm>
                <a:off x="221487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3" name="Elipse 1152"/>
              <p:cNvSpPr/>
              <p:nvPr/>
            </p:nvSpPr>
            <p:spPr>
              <a:xfrm>
                <a:off x="221487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4" name="Elipse 1153"/>
              <p:cNvSpPr/>
              <p:nvPr/>
            </p:nvSpPr>
            <p:spPr>
              <a:xfrm>
                <a:off x="221487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5" name="Elipse 1154"/>
              <p:cNvSpPr/>
              <p:nvPr/>
            </p:nvSpPr>
            <p:spPr>
              <a:xfrm>
                <a:off x="247649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6" name="Elipse 1155"/>
              <p:cNvSpPr/>
              <p:nvPr/>
            </p:nvSpPr>
            <p:spPr>
              <a:xfrm>
                <a:off x="247649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7" name="Elipse 1156"/>
              <p:cNvSpPr/>
              <p:nvPr/>
            </p:nvSpPr>
            <p:spPr>
              <a:xfrm>
                <a:off x="247649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8" name="Elipse 1157"/>
              <p:cNvSpPr/>
              <p:nvPr/>
            </p:nvSpPr>
            <p:spPr>
              <a:xfrm>
                <a:off x="247649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159" name="Elipse 1158"/>
              <p:cNvSpPr/>
              <p:nvPr/>
            </p:nvSpPr>
            <p:spPr>
              <a:xfrm>
                <a:off x="247649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cxnSp>
            <p:nvCxnSpPr>
              <p:cNvPr id="1160" name="Conector reto 1159"/>
              <p:cNvCxnSpPr>
                <a:stCxn id="1149" idx="4"/>
                <a:endCxn id="1150" idx="0"/>
              </p:cNvCxnSpPr>
              <p:nvPr/>
            </p:nvCxnSpPr>
            <p:spPr>
              <a:xfrm rot="5400000">
                <a:off x="228019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Conector reto 1160"/>
              <p:cNvCxnSpPr>
                <a:stCxn id="1149" idx="4"/>
                <a:endCxn id="1155" idx="0"/>
              </p:cNvCxnSpPr>
              <p:nvPr/>
            </p:nvCxnSpPr>
            <p:spPr>
              <a:xfrm rot="16200000" flipH="1">
                <a:off x="241100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Conector reto 1161"/>
              <p:cNvCxnSpPr>
                <a:stCxn id="1149" idx="4"/>
                <a:endCxn id="1156" idx="0"/>
              </p:cNvCxnSpPr>
              <p:nvPr/>
            </p:nvCxnSpPr>
            <p:spPr>
              <a:xfrm rot="16200000" flipH="1">
                <a:off x="226812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Conector reto 1162"/>
              <p:cNvCxnSpPr>
                <a:stCxn id="1149" idx="4"/>
                <a:endCxn id="1151" idx="0"/>
              </p:cNvCxnSpPr>
              <p:nvPr/>
            </p:nvCxnSpPr>
            <p:spPr>
              <a:xfrm rot="5400000">
                <a:off x="213732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Conector reto 1163"/>
              <p:cNvCxnSpPr>
                <a:stCxn id="1149" idx="4"/>
                <a:endCxn id="1157" idx="0"/>
              </p:cNvCxnSpPr>
              <p:nvPr/>
            </p:nvCxnSpPr>
            <p:spPr>
              <a:xfrm rot="16200000" flipH="1">
                <a:off x="212525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Conector reto 1164"/>
              <p:cNvCxnSpPr>
                <a:stCxn id="1149" idx="4"/>
                <a:endCxn id="1152" idx="0"/>
              </p:cNvCxnSpPr>
              <p:nvPr/>
            </p:nvCxnSpPr>
            <p:spPr>
              <a:xfrm rot="5400000">
                <a:off x="199444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Conector reto 1165"/>
              <p:cNvCxnSpPr>
                <a:stCxn id="1149" idx="4"/>
                <a:endCxn id="1158" idx="0"/>
              </p:cNvCxnSpPr>
              <p:nvPr/>
            </p:nvCxnSpPr>
            <p:spPr>
              <a:xfrm rot="16200000" flipH="1">
                <a:off x="198237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Conector reto 1166"/>
              <p:cNvCxnSpPr>
                <a:stCxn id="1149" idx="4"/>
                <a:endCxn id="1153" idx="0"/>
              </p:cNvCxnSpPr>
              <p:nvPr/>
            </p:nvCxnSpPr>
            <p:spPr>
              <a:xfrm rot="5400000">
                <a:off x="185157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Conector reto 1167"/>
              <p:cNvCxnSpPr>
                <a:stCxn id="1149" idx="4"/>
                <a:endCxn id="1159" idx="0"/>
              </p:cNvCxnSpPr>
              <p:nvPr/>
            </p:nvCxnSpPr>
            <p:spPr>
              <a:xfrm rot="16200000" flipH="1">
                <a:off x="183950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9" name="Conector reto 1168"/>
              <p:cNvCxnSpPr>
                <a:stCxn id="1149" idx="4"/>
                <a:endCxn id="1154" idx="0"/>
              </p:cNvCxnSpPr>
              <p:nvPr/>
            </p:nvCxnSpPr>
            <p:spPr>
              <a:xfrm rot="5400000">
                <a:off x="170869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o 721"/>
            <p:cNvGrpSpPr/>
            <p:nvPr/>
          </p:nvGrpSpPr>
          <p:grpSpPr>
            <a:xfrm>
              <a:off x="571472" y="4943494"/>
              <a:ext cx="4000530" cy="1843093"/>
              <a:chOff x="71406" y="2014534"/>
              <a:chExt cx="9001188" cy="3700482"/>
            </a:xfrm>
          </p:grpSpPr>
          <p:sp>
            <p:nvSpPr>
              <p:cNvPr id="768" name="Elipse 767"/>
              <p:cNvSpPr/>
              <p:nvPr/>
            </p:nvSpPr>
            <p:spPr>
              <a:xfrm>
                <a:off x="7072330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9" name="Elipse 768"/>
              <p:cNvSpPr/>
              <p:nvPr/>
            </p:nvSpPr>
            <p:spPr>
              <a:xfrm>
                <a:off x="4000496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0" name="Elipse 769"/>
              <p:cNvSpPr/>
              <p:nvPr/>
            </p:nvSpPr>
            <p:spPr>
              <a:xfrm>
                <a:off x="928662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771" name="Conector reto 770"/>
              <p:cNvCxnSpPr>
                <a:stCxn id="768" idx="4"/>
              </p:cNvCxnSpPr>
              <p:nvPr/>
            </p:nvCxnSpPr>
            <p:spPr>
              <a:xfrm rot="16200000" flipH="1">
                <a:off x="7923634" y="2684853"/>
                <a:ext cx="571504" cy="105966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2" name="Conector reto 771"/>
              <p:cNvCxnSpPr>
                <a:stCxn id="768" idx="4"/>
              </p:cNvCxnSpPr>
              <p:nvPr/>
            </p:nvCxnSpPr>
            <p:spPr>
              <a:xfrm rot="5400000">
                <a:off x="7387849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3" name="Conector reto 772"/>
              <p:cNvCxnSpPr>
                <a:stCxn id="768" idx="4"/>
              </p:cNvCxnSpPr>
              <p:nvPr/>
            </p:nvCxnSpPr>
            <p:spPr>
              <a:xfrm rot="5400000">
                <a:off x="6887783" y="2708668"/>
                <a:ext cx="571504" cy="101203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4" name="Conector reto 773"/>
              <p:cNvCxnSpPr>
                <a:stCxn id="769" idx="4"/>
              </p:cNvCxnSpPr>
              <p:nvPr/>
            </p:nvCxnSpPr>
            <p:spPr>
              <a:xfrm rot="16200000" flipH="1">
                <a:off x="4780362" y="2756291"/>
                <a:ext cx="571504" cy="91679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5" name="Conector reto 774"/>
              <p:cNvCxnSpPr>
                <a:stCxn id="769" idx="4"/>
              </p:cNvCxnSpPr>
              <p:nvPr/>
            </p:nvCxnSpPr>
            <p:spPr>
              <a:xfrm rot="5400000">
                <a:off x="4316015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6" name="Conector reto 775"/>
              <p:cNvCxnSpPr>
                <a:stCxn id="769" idx="4"/>
              </p:cNvCxnSpPr>
              <p:nvPr/>
            </p:nvCxnSpPr>
            <p:spPr>
              <a:xfrm rot="5400000">
                <a:off x="3827853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7" name="Conector reto 776"/>
              <p:cNvCxnSpPr>
                <a:stCxn id="770" idx="4"/>
              </p:cNvCxnSpPr>
              <p:nvPr/>
            </p:nvCxnSpPr>
            <p:spPr>
              <a:xfrm rot="16200000" flipH="1">
                <a:off x="1720432" y="2744387"/>
                <a:ext cx="571504" cy="94059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8" name="Conector reto 777"/>
              <p:cNvCxnSpPr>
                <a:stCxn id="770" idx="4"/>
              </p:cNvCxnSpPr>
              <p:nvPr/>
            </p:nvCxnSpPr>
            <p:spPr>
              <a:xfrm rot="5400000">
                <a:off x="1244181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9" name="Conector reto 778"/>
              <p:cNvCxnSpPr>
                <a:stCxn id="770" idx="4"/>
              </p:cNvCxnSpPr>
              <p:nvPr/>
            </p:nvCxnSpPr>
            <p:spPr>
              <a:xfrm rot="5400000">
                <a:off x="756019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80" name="Elipse 779"/>
              <p:cNvSpPr/>
              <p:nvPr/>
            </p:nvSpPr>
            <p:spPr>
              <a:xfrm>
                <a:off x="4083513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781" name="Elipse 780"/>
              <p:cNvSpPr/>
              <p:nvPr/>
            </p:nvSpPr>
            <p:spPr>
              <a:xfrm>
                <a:off x="425052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2" name="Elipse 781"/>
              <p:cNvSpPr/>
              <p:nvPr/>
            </p:nvSpPr>
            <p:spPr>
              <a:xfrm>
                <a:off x="425052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3" name="Elipse 782"/>
              <p:cNvSpPr/>
              <p:nvPr/>
            </p:nvSpPr>
            <p:spPr>
              <a:xfrm>
                <a:off x="425052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4" name="Elipse 783"/>
              <p:cNvSpPr/>
              <p:nvPr/>
            </p:nvSpPr>
            <p:spPr>
              <a:xfrm>
                <a:off x="425052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5" name="Elipse 784"/>
              <p:cNvSpPr/>
              <p:nvPr/>
            </p:nvSpPr>
            <p:spPr>
              <a:xfrm>
                <a:off x="425052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6" name="Elipse 785"/>
              <p:cNvSpPr/>
              <p:nvPr/>
            </p:nvSpPr>
            <p:spPr>
              <a:xfrm>
                <a:off x="451214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7" name="Elipse 786"/>
              <p:cNvSpPr/>
              <p:nvPr/>
            </p:nvSpPr>
            <p:spPr>
              <a:xfrm>
                <a:off x="451214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8" name="Elipse 787"/>
              <p:cNvSpPr/>
              <p:nvPr/>
            </p:nvSpPr>
            <p:spPr>
              <a:xfrm>
                <a:off x="451214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9" name="Elipse 788"/>
              <p:cNvSpPr/>
              <p:nvPr/>
            </p:nvSpPr>
            <p:spPr>
              <a:xfrm>
                <a:off x="451214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90" name="Elipse 789"/>
              <p:cNvSpPr/>
              <p:nvPr/>
            </p:nvSpPr>
            <p:spPr>
              <a:xfrm>
                <a:off x="451214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91" name="Conector reto 790"/>
              <p:cNvCxnSpPr>
                <a:stCxn id="780" idx="4"/>
                <a:endCxn id="781" idx="0"/>
              </p:cNvCxnSpPr>
              <p:nvPr/>
            </p:nvCxnSpPr>
            <p:spPr>
              <a:xfrm rot="5400000">
                <a:off x="4315849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Conector reto 791"/>
              <p:cNvCxnSpPr>
                <a:stCxn id="780" idx="4"/>
                <a:endCxn id="786" idx="0"/>
              </p:cNvCxnSpPr>
              <p:nvPr/>
            </p:nvCxnSpPr>
            <p:spPr>
              <a:xfrm rot="16200000" flipH="1">
                <a:off x="4446655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Conector reto 792"/>
              <p:cNvCxnSpPr>
                <a:stCxn id="780" idx="4"/>
                <a:endCxn id="787" idx="0"/>
              </p:cNvCxnSpPr>
              <p:nvPr/>
            </p:nvCxnSpPr>
            <p:spPr>
              <a:xfrm rot="16200000" flipH="1">
                <a:off x="4303779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Conector reto 793"/>
              <p:cNvCxnSpPr>
                <a:stCxn id="780" idx="4"/>
                <a:endCxn id="782" idx="0"/>
              </p:cNvCxnSpPr>
              <p:nvPr/>
            </p:nvCxnSpPr>
            <p:spPr>
              <a:xfrm rot="5400000">
                <a:off x="4172973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Conector reto 794"/>
              <p:cNvCxnSpPr>
                <a:stCxn id="780" idx="4"/>
                <a:endCxn id="788" idx="0"/>
              </p:cNvCxnSpPr>
              <p:nvPr/>
            </p:nvCxnSpPr>
            <p:spPr>
              <a:xfrm rot="16200000" flipH="1">
                <a:off x="4160903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Conector reto 795"/>
              <p:cNvCxnSpPr>
                <a:stCxn id="780" idx="4"/>
                <a:endCxn id="783" idx="0"/>
              </p:cNvCxnSpPr>
              <p:nvPr/>
            </p:nvCxnSpPr>
            <p:spPr>
              <a:xfrm rot="5400000">
                <a:off x="4030097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Conector reto 796"/>
              <p:cNvCxnSpPr>
                <a:stCxn id="780" idx="4"/>
                <a:endCxn id="789" idx="0"/>
              </p:cNvCxnSpPr>
              <p:nvPr/>
            </p:nvCxnSpPr>
            <p:spPr>
              <a:xfrm rot="16200000" flipH="1">
                <a:off x="4018027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Conector reto 797"/>
              <p:cNvCxnSpPr>
                <a:stCxn id="780" idx="4"/>
                <a:endCxn id="784" idx="0"/>
              </p:cNvCxnSpPr>
              <p:nvPr/>
            </p:nvCxnSpPr>
            <p:spPr>
              <a:xfrm rot="5400000">
                <a:off x="3887221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Conector reto 798"/>
              <p:cNvCxnSpPr>
                <a:stCxn id="780" idx="4"/>
                <a:endCxn id="790" idx="0"/>
              </p:cNvCxnSpPr>
              <p:nvPr/>
            </p:nvCxnSpPr>
            <p:spPr>
              <a:xfrm rot="16200000" flipH="1">
                <a:off x="3875151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Conector reto 799"/>
              <p:cNvCxnSpPr>
                <a:stCxn id="780" idx="4"/>
                <a:endCxn id="785" idx="0"/>
              </p:cNvCxnSpPr>
              <p:nvPr/>
            </p:nvCxnSpPr>
            <p:spPr>
              <a:xfrm rot="5400000">
                <a:off x="3744345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Elipse 800"/>
              <p:cNvSpPr/>
              <p:nvPr/>
            </p:nvSpPr>
            <p:spPr>
              <a:xfrm>
                <a:off x="5131275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802" name="Elipse 801"/>
              <p:cNvSpPr/>
              <p:nvPr/>
            </p:nvSpPr>
            <p:spPr>
              <a:xfrm>
                <a:off x="529829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3" name="Elipse 802"/>
              <p:cNvSpPr/>
              <p:nvPr/>
            </p:nvSpPr>
            <p:spPr>
              <a:xfrm>
                <a:off x="529829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4" name="Elipse 803"/>
              <p:cNvSpPr/>
              <p:nvPr/>
            </p:nvSpPr>
            <p:spPr>
              <a:xfrm>
                <a:off x="529829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5" name="Elipse 804"/>
              <p:cNvSpPr/>
              <p:nvPr/>
            </p:nvSpPr>
            <p:spPr>
              <a:xfrm>
                <a:off x="529829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6" name="Elipse 805"/>
              <p:cNvSpPr/>
              <p:nvPr/>
            </p:nvSpPr>
            <p:spPr>
              <a:xfrm>
                <a:off x="529829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7" name="Elipse 806"/>
              <p:cNvSpPr/>
              <p:nvPr/>
            </p:nvSpPr>
            <p:spPr>
              <a:xfrm>
                <a:off x="5559903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8" name="Elipse 807"/>
              <p:cNvSpPr/>
              <p:nvPr/>
            </p:nvSpPr>
            <p:spPr>
              <a:xfrm>
                <a:off x="5559903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9" name="Elipse 808"/>
              <p:cNvSpPr/>
              <p:nvPr/>
            </p:nvSpPr>
            <p:spPr>
              <a:xfrm>
                <a:off x="5559903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0" name="Elipse 809"/>
              <p:cNvSpPr/>
              <p:nvPr/>
            </p:nvSpPr>
            <p:spPr>
              <a:xfrm>
                <a:off x="5559903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1" name="Elipse 810"/>
              <p:cNvSpPr/>
              <p:nvPr/>
            </p:nvSpPr>
            <p:spPr>
              <a:xfrm>
                <a:off x="5559903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12" name="Conector reto 811"/>
              <p:cNvCxnSpPr>
                <a:stCxn id="801" idx="4"/>
                <a:endCxn id="802" idx="0"/>
              </p:cNvCxnSpPr>
              <p:nvPr/>
            </p:nvCxnSpPr>
            <p:spPr>
              <a:xfrm rot="5400000">
                <a:off x="5363611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Conector reto 812"/>
              <p:cNvCxnSpPr>
                <a:stCxn id="801" idx="4"/>
                <a:endCxn id="807" idx="0"/>
              </p:cNvCxnSpPr>
              <p:nvPr/>
            </p:nvCxnSpPr>
            <p:spPr>
              <a:xfrm rot="16200000" flipH="1">
                <a:off x="5494417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Conector reto 813"/>
              <p:cNvCxnSpPr>
                <a:stCxn id="801" idx="4"/>
                <a:endCxn id="808" idx="0"/>
              </p:cNvCxnSpPr>
              <p:nvPr/>
            </p:nvCxnSpPr>
            <p:spPr>
              <a:xfrm rot="16200000" flipH="1">
                <a:off x="5351541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Conector reto 814"/>
              <p:cNvCxnSpPr>
                <a:stCxn id="801" idx="4"/>
                <a:endCxn id="803" idx="0"/>
              </p:cNvCxnSpPr>
              <p:nvPr/>
            </p:nvCxnSpPr>
            <p:spPr>
              <a:xfrm rot="5400000">
                <a:off x="5220735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Conector reto 815"/>
              <p:cNvCxnSpPr>
                <a:stCxn id="801" idx="4"/>
                <a:endCxn id="809" idx="0"/>
              </p:cNvCxnSpPr>
              <p:nvPr/>
            </p:nvCxnSpPr>
            <p:spPr>
              <a:xfrm rot="16200000" flipH="1">
                <a:off x="5208665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Conector reto 816"/>
              <p:cNvCxnSpPr>
                <a:stCxn id="801" idx="4"/>
                <a:endCxn id="804" idx="0"/>
              </p:cNvCxnSpPr>
              <p:nvPr/>
            </p:nvCxnSpPr>
            <p:spPr>
              <a:xfrm rot="5400000">
                <a:off x="5077859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Conector reto 817"/>
              <p:cNvCxnSpPr>
                <a:stCxn id="801" idx="4"/>
                <a:endCxn id="810" idx="0"/>
              </p:cNvCxnSpPr>
              <p:nvPr/>
            </p:nvCxnSpPr>
            <p:spPr>
              <a:xfrm rot="16200000" flipH="1">
                <a:off x="5065789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Conector reto 818"/>
              <p:cNvCxnSpPr>
                <a:stCxn id="801" idx="4"/>
                <a:endCxn id="805" idx="0"/>
              </p:cNvCxnSpPr>
              <p:nvPr/>
            </p:nvCxnSpPr>
            <p:spPr>
              <a:xfrm rot="5400000">
                <a:off x="4934983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Conector reto 819"/>
              <p:cNvCxnSpPr>
                <a:stCxn id="801" idx="4"/>
                <a:endCxn id="811" idx="0"/>
              </p:cNvCxnSpPr>
              <p:nvPr/>
            </p:nvCxnSpPr>
            <p:spPr>
              <a:xfrm rot="16200000" flipH="1">
                <a:off x="4922913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Conector reto 820"/>
              <p:cNvCxnSpPr>
                <a:stCxn id="801" idx="4"/>
                <a:endCxn id="806" idx="0"/>
              </p:cNvCxnSpPr>
              <p:nvPr/>
            </p:nvCxnSpPr>
            <p:spPr>
              <a:xfrm rot="5400000">
                <a:off x="4792107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Elipse 821"/>
              <p:cNvSpPr/>
              <p:nvPr/>
            </p:nvSpPr>
            <p:spPr>
              <a:xfrm>
                <a:off x="633414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823" name="Elipse 822"/>
              <p:cNvSpPr/>
              <p:nvPr/>
            </p:nvSpPr>
            <p:spPr>
              <a:xfrm>
                <a:off x="650115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4" name="Elipse 823"/>
              <p:cNvSpPr/>
              <p:nvPr/>
            </p:nvSpPr>
            <p:spPr>
              <a:xfrm>
                <a:off x="650115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5" name="Elipse 824"/>
              <p:cNvSpPr/>
              <p:nvPr/>
            </p:nvSpPr>
            <p:spPr>
              <a:xfrm>
                <a:off x="650115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6" name="Elipse 825"/>
              <p:cNvSpPr/>
              <p:nvPr/>
            </p:nvSpPr>
            <p:spPr>
              <a:xfrm>
                <a:off x="650115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7" name="Elipse 826"/>
              <p:cNvSpPr/>
              <p:nvPr/>
            </p:nvSpPr>
            <p:spPr>
              <a:xfrm>
                <a:off x="650115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8" name="Elipse 827"/>
              <p:cNvSpPr/>
              <p:nvPr/>
            </p:nvSpPr>
            <p:spPr>
              <a:xfrm>
                <a:off x="676277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9" name="Elipse 828"/>
              <p:cNvSpPr/>
              <p:nvPr/>
            </p:nvSpPr>
            <p:spPr>
              <a:xfrm>
                <a:off x="676277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0" name="Elipse 829"/>
              <p:cNvSpPr/>
              <p:nvPr/>
            </p:nvSpPr>
            <p:spPr>
              <a:xfrm>
                <a:off x="676277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1" name="Elipse 830"/>
              <p:cNvSpPr/>
              <p:nvPr/>
            </p:nvSpPr>
            <p:spPr>
              <a:xfrm>
                <a:off x="676277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2" name="Elipse 831"/>
              <p:cNvSpPr/>
              <p:nvPr/>
            </p:nvSpPr>
            <p:spPr>
              <a:xfrm>
                <a:off x="676277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33" name="Conector reto 832"/>
              <p:cNvCxnSpPr>
                <a:stCxn id="822" idx="4"/>
                <a:endCxn id="823" idx="0"/>
              </p:cNvCxnSpPr>
              <p:nvPr/>
            </p:nvCxnSpPr>
            <p:spPr>
              <a:xfrm rot="5400000">
                <a:off x="656647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Conector reto 833"/>
              <p:cNvCxnSpPr>
                <a:stCxn id="822" idx="4"/>
                <a:endCxn id="828" idx="0"/>
              </p:cNvCxnSpPr>
              <p:nvPr/>
            </p:nvCxnSpPr>
            <p:spPr>
              <a:xfrm rot="16200000" flipH="1">
                <a:off x="669728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Conector reto 834"/>
              <p:cNvCxnSpPr>
                <a:stCxn id="822" idx="4"/>
                <a:endCxn id="829" idx="0"/>
              </p:cNvCxnSpPr>
              <p:nvPr/>
            </p:nvCxnSpPr>
            <p:spPr>
              <a:xfrm rot="16200000" flipH="1">
                <a:off x="655440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Conector reto 835"/>
              <p:cNvCxnSpPr>
                <a:stCxn id="822" idx="4"/>
                <a:endCxn id="824" idx="0"/>
              </p:cNvCxnSpPr>
              <p:nvPr/>
            </p:nvCxnSpPr>
            <p:spPr>
              <a:xfrm rot="5400000">
                <a:off x="642360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Conector reto 836"/>
              <p:cNvCxnSpPr>
                <a:stCxn id="822" idx="4"/>
                <a:endCxn id="830" idx="0"/>
              </p:cNvCxnSpPr>
              <p:nvPr/>
            </p:nvCxnSpPr>
            <p:spPr>
              <a:xfrm rot="16200000" flipH="1">
                <a:off x="641153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Conector reto 837"/>
              <p:cNvCxnSpPr>
                <a:stCxn id="822" idx="4"/>
                <a:endCxn id="825" idx="0"/>
              </p:cNvCxnSpPr>
              <p:nvPr/>
            </p:nvCxnSpPr>
            <p:spPr>
              <a:xfrm rot="5400000">
                <a:off x="628072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ector reto 838"/>
              <p:cNvCxnSpPr>
                <a:stCxn id="822" idx="4"/>
                <a:endCxn id="831" idx="0"/>
              </p:cNvCxnSpPr>
              <p:nvPr/>
            </p:nvCxnSpPr>
            <p:spPr>
              <a:xfrm rot="16200000" flipH="1">
                <a:off x="626865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Conector reto 839"/>
              <p:cNvCxnSpPr>
                <a:stCxn id="822" idx="4"/>
                <a:endCxn id="826" idx="0"/>
              </p:cNvCxnSpPr>
              <p:nvPr/>
            </p:nvCxnSpPr>
            <p:spPr>
              <a:xfrm rot="5400000">
                <a:off x="613785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Conector reto 840"/>
              <p:cNvCxnSpPr>
                <a:stCxn id="822" idx="4"/>
                <a:endCxn id="832" idx="0"/>
              </p:cNvCxnSpPr>
              <p:nvPr/>
            </p:nvCxnSpPr>
            <p:spPr>
              <a:xfrm rot="16200000" flipH="1">
                <a:off x="612578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Conector reto 841"/>
              <p:cNvCxnSpPr>
                <a:stCxn id="822" idx="4"/>
                <a:endCxn id="827" idx="0"/>
              </p:cNvCxnSpPr>
              <p:nvPr/>
            </p:nvCxnSpPr>
            <p:spPr>
              <a:xfrm rot="5400000">
                <a:off x="599497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Elipse 842"/>
              <p:cNvSpPr/>
              <p:nvPr/>
            </p:nvSpPr>
            <p:spPr>
              <a:xfrm>
                <a:off x="826296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844" name="Elipse 843"/>
              <p:cNvSpPr/>
              <p:nvPr/>
            </p:nvSpPr>
            <p:spPr>
              <a:xfrm>
                <a:off x="842998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5" name="Elipse 844"/>
              <p:cNvSpPr/>
              <p:nvPr/>
            </p:nvSpPr>
            <p:spPr>
              <a:xfrm>
                <a:off x="842998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6" name="Elipse 845"/>
              <p:cNvSpPr/>
              <p:nvPr/>
            </p:nvSpPr>
            <p:spPr>
              <a:xfrm>
                <a:off x="842998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7" name="Elipse 846"/>
              <p:cNvSpPr/>
              <p:nvPr/>
            </p:nvSpPr>
            <p:spPr>
              <a:xfrm>
                <a:off x="842998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8" name="Elipse 847"/>
              <p:cNvSpPr/>
              <p:nvPr/>
            </p:nvSpPr>
            <p:spPr>
              <a:xfrm>
                <a:off x="842998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9" name="Elipse 848"/>
              <p:cNvSpPr/>
              <p:nvPr/>
            </p:nvSpPr>
            <p:spPr>
              <a:xfrm>
                <a:off x="869159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0" name="Elipse 849"/>
              <p:cNvSpPr/>
              <p:nvPr/>
            </p:nvSpPr>
            <p:spPr>
              <a:xfrm>
                <a:off x="869159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1" name="Elipse 850"/>
              <p:cNvSpPr/>
              <p:nvPr/>
            </p:nvSpPr>
            <p:spPr>
              <a:xfrm>
                <a:off x="869159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2" name="Elipse 851"/>
              <p:cNvSpPr/>
              <p:nvPr/>
            </p:nvSpPr>
            <p:spPr>
              <a:xfrm>
                <a:off x="869159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3" name="Elipse 852"/>
              <p:cNvSpPr/>
              <p:nvPr/>
            </p:nvSpPr>
            <p:spPr>
              <a:xfrm>
                <a:off x="869159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54" name="Conector reto 853"/>
              <p:cNvCxnSpPr>
                <a:stCxn id="843" idx="4"/>
                <a:endCxn id="844" idx="0"/>
              </p:cNvCxnSpPr>
              <p:nvPr/>
            </p:nvCxnSpPr>
            <p:spPr>
              <a:xfrm rot="5400000">
                <a:off x="849530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Conector reto 854"/>
              <p:cNvCxnSpPr>
                <a:stCxn id="843" idx="4"/>
                <a:endCxn id="849" idx="0"/>
              </p:cNvCxnSpPr>
              <p:nvPr/>
            </p:nvCxnSpPr>
            <p:spPr>
              <a:xfrm rot="16200000" flipH="1">
                <a:off x="862611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Conector reto 855"/>
              <p:cNvCxnSpPr>
                <a:stCxn id="843" idx="4"/>
                <a:endCxn id="850" idx="0"/>
              </p:cNvCxnSpPr>
              <p:nvPr/>
            </p:nvCxnSpPr>
            <p:spPr>
              <a:xfrm rot="16200000" flipH="1">
                <a:off x="848323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Conector reto 856"/>
              <p:cNvCxnSpPr>
                <a:stCxn id="843" idx="4"/>
                <a:endCxn id="845" idx="0"/>
              </p:cNvCxnSpPr>
              <p:nvPr/>
            </p:nvCxnSpPr>
            <p:spPr>
              <a:xfrm rot="5400000">
                <a:off x="835242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Conector reto 857"/>
              <p:cNvCxnSpPr>
                <a:stCxn id="843" idx="4"/>
                <a:endCxn id="851" idx="0"/>
              </p:cNvCxnSpPr>
              <p:nvPr/>
            </p:nvCxnSpPr>
            <p:spPr>
              <a:xfrm rot="16200000" flipH="1">
                <a:off x="834035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Conector reto 858"/>
              <p:cNvCxnSpPr>
                <a:stCxn id="843" idx="4"/>
                <a:endCxn id="846" idx="0"/>
              </p:cNvCxnSpPr>
              <p:nvPr/>
            </p:nvCxnSpPr>
            <p:spPr>
              <a:xfrm rot="5400000">
                <a:off x="820955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Conector reto 859"/>
              <p:cNvCxnSpPr>
                <a:stCxn id="843" idx="4"/>
                <a:endCxn id="852" idx="0"/>
              </p:cNvCxnSpPr>
              <p:nvPr/>
            </p:nvCxnSpPr>
            <p:spPr>
              <a:xfrm rot="16200000" flipH="1">
                <a:off x="819748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Conector reto 860"/>
              <p:cNvCxnSpPr>
                <a:stCxn id="843" idx="4"/>
                <a:endCxn id="847" idx="0"/>
              </p:cNvCxnSpPr>
              <p:nvPr/>
            </p:nvCxnSpPr>
            <p:spPr>
              <a:xfrm rot="5400000">
                <a:off x="806667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Conector reto 861"/>
              <p:cNvCxnSpPr>
                <a:stCxn id="843" idx="4"/>
                <a:endCxn id="853" idx="0"/>
              </p:cNvCxnSpPr>
              <p:nvPr/>
            </p:nvCxnSpPr>
            <p:spPr>
              <a:xfrm rot="16200000" flipH="1">
                <a:off x="805460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Conector reto 862"/>
              <p:cNvCxnSpPr>
                <a:stCxn id="843" idx="4"/>
                <a:endCxn id="848" idx="0"/>
              </p:cNvCxnSpPr>
              <p:nvPr/>
            </p:nvCxnSpPr>
            <p:spPr>
              <a:xfrm rot="5400000">
                <a:off x="792380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Elipse 863"/>
              <p:cNvSpPr/>
              <p:nvPr/>
            </p:nvSpPr>
            <p:spPr>
              <a:xfrm>
                <a:off x="726283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865" name="Elipse 864"/>
              <p:cNvSpPr/>
              <p:nvPr/>
            </p:nvSpPr>
            <p:spPr>
              <a:xfrm>
                <a:off x="742985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6" name="Elipse 865"/>
              <p:cNvSpPr/>
              <p:nvPr/>
            </p:nvSpPr>
            <p:spPr>
              <a:xfrm>
                <a:off x="742985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7" name="Elipse 866"/>
              <p:cNvSpPr/>
              <p:nvPr/>
            </p:nvSpPr>
            <p:spPr>
              <a:xfrm>
                <a:off x="742985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8" name="Elipse 867"/>
              <p:cNvSpPr/>
              <p:nvPr/>
            </p:nvSpPr>
            <p:spPr>
              <a:xfrm>
                <a:off x="742985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9" name="Elipse 868"/>
              <p:cNvSpPr/>
              <p:nvPr/>
            </p:nvSpPr>
            <p:spPr>
              <a:xfrm>
                <a:off x="742985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0" name="Elipse 869"/>
              <p:cNvSpPr/>
              <p:nvPr/>
            </p:nvSpPr>
            <p:spPr>
              <a:xfrm>
                <a:off x="769146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1" name="Elipse 870"/>
              <p:cNvSpPr/>
              <p:nvPr/>
            </p:nvSpPr>
            <p:spPr>
              <a:xfrm>
                <a:off x="769146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2" name="Elipse 871"/>
              <p:cNvSpPr/>
              <p:nvPr/>
            </p:nvSpPr>
            <p:spPr>
              <a:xfrm>
                <a:off x="769146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3" name="Elipse 872"/>
              <p:cNvSpPr/>
              <p:nvPr/>
            </p:nvSpPr>
            <p:spPr>
              <a:xfrm>
                <a:off x="769146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4" name="Elipse 873"/>
              <p:cNvSpPr/>
              <p:nvPr/>
            </p:nvSpPr>
            <p:spPr>
              <a:xfrm>
                <a:off x="769146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75" name="Conector reto 874"/>
              <p:cNvCxnSpPr>
                <a:stCxn id="864" idx="4"/>
                <a:endCxn id="865" idx="0"/>
              </p:cNvCxnSpPr>
              <p:nvPr/>
            </p:nvCxnSpPr>
            <p:spPr>
              <a:xfrm rot="5400000">
                <a:off x="749517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Conector reto 875"/>
              <p:cNvCxnSpPr>
                <a:stCxn id="864" idx="4"/>
                <a:endCxn id="870" idx="0"/>
              </p:cNvCxnSpPr>
              <p:nvPr/>
            </p:nvCxnSpPr>
            <p:spPr>
              <a:xfrm rot="16200000" flipH="1">
                <a:off x="762597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Conector reto 876"/>
              <p:cNvCxnSpPr>
                <a:stCxn id="864" idx="4"/>
                <a:endCxn id="871" idx="0"/>
              </p:cNvCxnSpPr>
              <p:nvPr/>
            </p:nvCxnSpPr>
            <p:spPr>
              <a:xfrm rot="16200000" flipH="1">
                <a:off x="748310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Conector reto 877"/>
              <p:cNvCxnSpPr>
                <a:stCxn id="864" idx="4"/>
                <a:endCxn id="866" idx="0"/>
              </p:cNvCxnSpPr>
              <p:nvPr/>
            </p:nvCxnSpPr>
            <p:spPr>
              <a:xfrm rot="5400000">
                <a:off x="735229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Conector reto 878"/>
              <p:cNvCxnSpPr>
                <a:stCxn id="864" idx="4"/>
                <a:endCxn id="872" idx="0"/>
              </p:cNvCxnSpPr>
              <p:nvPr/>
            </p:nvCxnSpPr>
            <p:spPr>
              <a:xfrm rot="16200000" flipH="1">
                <a:off x="734022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Conector reto 879"/>
              <p:cNvCxnSpPr>
                <a:stCxn id="864" idx="4"/>
                <a:endCxn id="867" idx="0"/>
              </p:cNvCxnSpPr>
              <p:nvPr/>
            </p:nvCxnSpPr>
            <p:spPr>
              <a:xfrm rot="5400000">
                <a:off x="720942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Conector reto 880"/>
              <p:cNvCxnSpPr>
                <a:stCxn id="864" idx="4"/>
                <a:endCxn id="873" idx="0"/>
              </p:cNvCxnSpPr>
              <p:nvPr/>
            </p:nvCxnSpPr>
            <p:spPr>
              <a:xfrm rot="16200000" flipH="1">
                <a:off x="719735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Conector reto 881"/>
              <p:cNvCxnSpPr>
                <a:stCxn id="864" idx="4"/>
                <a:endCxn id="868" idx="0"/>
              </p:cNvCxnSpPr>
              <p:nvPr/>
            </p:nvCxnSpPr>
            <p:spPr>
              <a:xfrm rot="5400000">
                <a:off x="7066544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Conector reto 882"/>
              <p:cNvCxnSpPr>
                <a:stCxn id="864" idx="4"/>
                <a:endCxn id="874" idx="0"/>
              </p:cNvCxnSpPr>
              <p:nvPr/>
            </p:nvCxnSpPr>
            <p:spPr>
              <a:xfrm rot="16200000" flipH="1">
                <a:off x="7054474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Conector reto 883"/>
              <p:cNvCxnSpPr>
                <a:stCxn id="864" idx="4"/>
                <a:endCxn id="869" idx="0"/>
              </p:cNvCxnSpPr>
              <p:nvPr/>
            </p:nvCxnSpPr>
            <p:spPr>
              <a:xfrm rot="5400000">
                <a:off x="6923668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Elipse 884"/>
              <p:cNvSpPr/>
              <p:nvPr/>
            </p:nvSpPr>
            <p:spPr>
              <a:xfrm>
                <a:off x="7140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886" name="Elipse 885"/>
              <p:cNvSpPr/>
              <p:nvPr/>
            </p:nvSpPr>
            <p:spPr>
              <a:xfrm>
                <a:off x="23842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7" name="Elipse 886"/>
              <p:cNvSpPr/>
              <p:nvPr/>
            </p:nvSpPr>
            <p:spPr>
              <a:xfrm>
                <a:off x="23842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8" name="Elipse 887"/>
              <p:cNvSpPr/>
              <p:nvPr/>
            </p:nvSpPr>
            <p:spPr>
              <a:xfrm>
                <a:off x="23842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9" name="Elipse 888"/>
              <p:cNvSpPr/>
              <p:nvPr/>
            </p:nvSpPr>
            <p:spPr>
              <a:xfrm>
                <a:off x="23842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0" name="Elipse 889"/>
              <p:cNvSpPr/>
              <p:nvPr/>
            </p:nvSpPr>
            <p:spPr>
              <a:xfrm>
                <a:off x="23842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1" name="Elipse 890"/>
              <p:cNvSpPr/>
              <p:nvPr/>
            </p:nvSpPr>
            <p:spPr>
              <a:xfrm>
                <a:off x="50003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2" name="Elipse 891"/>
              <p:cNvSpPr/>
              <p:nvPr/>
            </p:nvSpPr>
            <p:spPr>
              <a:xfrm>
                <a:off x="50003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3" name="Elipse 892"/>
              <p:cNvSpPr/>
              <p:nvPr/>
            </p:nvSpPr>
            <p:spPr>
              <a:xfrm>
                <a:off x="50003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4" name="Elipse 893"/>
              <p:cNvSpPr/>
              <p:nvPr/>
            </p:nvSpPr>
            <p:spPr>
              <a:xfrm>
                <a:off x="50003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5" name="Elipse 894"/>
              <p:cNvSpPr/>
              <p:nvPr/>
            </p:nvSpPr>
            <p:spPr>
              <a:xfrm>
                <a:off x="50003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96" name="Conector reto 895"/>
              <p:cNvCxnSpPr>
                <a:stCxn id="885" idx="4"/>
                <a:endCxn id="886" idx="0"/>
              </p:cNvCxnSpPr>
              <p:nvPr/>
            </p:nvCxnSpPr>
            <p:spPr>
              <a:xfrm rot="5400000">
                <a:off x="30374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Conector reto 896"/>
              <p:cNvCxnSpPr>
                <a:stCxn id="885" idx="4"/>
                <a:endCxn id="891" idx="0"/>
              </p:cNvCxnSpPr>
              <p:nvPr/>
            </p:nvCxnSpPr>
            <p:spPr>
              <a:xfrm rot="16200000" flipH="1">
                <a:off x="43454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Conector reto 897"/>
              <p:cNvCxnSpPr>
                <a:stCxn id="885" idx="4"/>
                <a:endCxn id="892" idx="0"/>
              </p:cNvCxnSpPr>
              <p:nvPr/>
            </p:nvCxnSpPr>
            <p:spPr>
              <a:xfrm rot="16200000" flipH="1">
                <a:off x="29167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Conector reto 898"/>
              <p:cNvCxnSpPr>
                <a:stCxn id="885" idx="4"/>
                <a:endCxn id="887" idx="0"/>
              </p:cNvCxnSpPr>
              <p:nvPr/>
            </p:nvCxnSpPr>
            <p:spPr>
              <a:xfrm rot="5400000">
                <a:off x="16086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Conector reto 899"/>
              <p:cNvCxnSpPr>
                <a:stCxn id="885" idx="4"/>
                <a:endCxn id="893" idx="0"/>
              </p:cNvCxnSpPr>
              <p:nvPr/>
            </p:nvCxnSpPr>
            <p:spPr>
              <a:xfrm rot="16200000" flipH="1">
                <a:off x="14879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Conector reto 900"/>
              <p:cNvCxnSpPr>
                <a:stCxn id="885" idx="4"/>
                <a:endCxn id="888" idx="0"/>
              </p:cNvCxnSpPr>
              <p:nvPr/>
            </p:nvCxnSpPr>
            <p:spPr>
              <a:xfrm rot="5400000">
                <a:off x="1799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Conector reto 901"/>
              <p:cNvCxnSpPr>
                <a:stCxn id="885" idx="4"/>
                <a:endCxn id="894" idx="0"/>
              </p:cNvCxnSpPr>
              <p:nvPr/>
            </p:nvCxnSpPr>
            <p:spPr>
              <a:xfrm rot="16200000" flipH="1">
                <a:off x="592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Conector reto 902"/>
              <p:cNvCxnSpPr>
                <a:stCxn id="885" idx="4"/>
                <a:endCxn id="889" idx="0"/>
              </p:cNvCxnSpPr>
              <p:nvPr/>
            </p:nvCxnSpPr>
            <p:spPr>
              <a:xfrm rot="5400000">
                <a:off x="-12488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Conector reto 903"/>
              <p:cNvCxnSpPr>
                <a:stCxn id="885" idx="4"/>
                <a:endCxn id="895" idx="0"/>
              </p:cNvCxnSpPr>
              <p:nvPr/>
            </p:nvCxnSpPr>
            <p:spPr>
              <a:xfrm rot="16200000" flipH="1">
                <a:off x="-13695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Conector reto 904"/>
              <p:cNvCxnSpPr>
                <a:stCxn id="885" idx="4"/>
                <a:endCxn id="890" idx="0"/>
              </p:cNvCxnSpPr>
              <p:nvPr/>
            </p:nvCxnSpPr>
            <p:spPr>
              <a:xfrm rot="5400000">
                <a:off x="-267762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Elipse 905"/>
              <p:cNvSpPr/>
              <p:nvPr/>
            </p:nvSpPr>
            <p:spPr>
              <a:xfrm>
                <a:off x="107153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907" name="Elipse 906"/>
              <p:cNvSpPr/>
              <p:nvPr/>
            </p:nvSpPr>
            <p:spPr>
              <a:xfrm>
                <a:off x="123855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8" name="Elipse 907"/>
              <p:cNvSpPr/>
              <p:nvPr/>
            </p:nvSpPr>
            <p:spPr>
              <a:xfrm>
                <a:off x="123855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9" name="Elipse 908"/>
              <p:cNvSpPr/>
              <p:nvPr/>
            </p:nvSpPr>
            <p:spPr>
              <a:xfrm>
                <a:off x="123855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0" name="Elipse 909"/>
              <p:cNvSpPr/>
              <p:nvPr/>
            </p:nvSpPr>
            <p:spPr>
              <a:xfrm>
                <a:off x="123855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1" name="Elipse 910"/>
              <p:cNvSpPr/>
              <p:nvPr/>
            </p:nvSpPr>
            <p:spPr>
              <a:xfrm>
                <a:off x="123855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2" name="Elipse 911"/>
              <p:cNvSpPr/>
              <p:nvPr/>
            </p:nvSpPr>
            <p:spPr>
              <a:xfrm>
                <a:off x="150016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3" name="Elipse 912"/>
              <p:cNvSpPr/>
              <p:nvPr/>
            </p:nvSpPr>
            <p:spPr>
              <a:xfrm>
                <a:off x="150016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4" name="Elipse 913"/>
              <p:cNvSpPr/>
              <p:nvPr/>
            </p:nvSpPr>
            <p:spPr>
              <a:xfrm>
                <a:off x="150016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5" name="Elipse 914"/>
              <p:cNvSpPr/>
              <p:nvPr/>
            </p:nvSpPr>
            <p:spPr>
              <a:xfrm>
                <a:off x="150016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6" name="Elipse 915"/>
              <p:cNvSpPr/>
              <p:nvPr/>
            </p:nvSpPr>
            <p:spPr>
              <a:xfrm>
                <a:off x="150016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17" name="Conector reto 916"/>
              <p:cNvCxnSpPr>
                <a:stCxn id="906" idx="4"/>
                <a:endCxn id="907" idx="0"/>
              </p:cNvCxnSpPr>
              <p:nvPr/>
            </p:nvCxnSpPr>
            <p:spPr>
              <a:xfrm rot="5400000">
                <a:off x="130387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Conector reto 917"/>
              <p:cNvCxnSpPr>
                <a:stCxn id="906" idx="4"/>
                <a:endCxn id="912" idx="0"/>
              </p:cNvCxnSpPr>
              <p:nvPr/>
            </p:nvCxnSpPr>
            <p:spPr>
              <a:xfrm rot="16200000" flipH="1">
                <a:off x="143468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Conector reto 918"/>
              <p:cNvCxnSpPr>
                <a:stCxn id="906" idx="4"/>
                <a:endCxn id="913" idx="0"/>
              </p:cNvCxnSpPr>
              <p:nvPr/>
            </p:nvCxnSpPr>
            <p:spPr>
              <a:xfrm rot="16200000" flipH="1">
                <a:off x="129180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Conector reto 919"/>
              <p:cNvCxnSpPr>
                <a:stCxn id="906" idx="4"/>
                <a:endCxn id="908" idx="0"/>
              </p:cNvCxnSpPr>
              <p:nvPr/>
            </p:nvCxnSpPr>
            <p:spPr>
              <a:xfrm rot="5400000">
                <a:off x="116099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Conector reto 920"/>
              <p:cNvCxnSpPr>
                <a:stCxn id="906" idx="4"/>
                <a:endCxn id="914" idx="0"/>
              </p:cNvCxnSpPr>
              <p:nvPr/>
            </p:nvCxnSpPr>
            <p:spPr>
              <a:xfrm rot="16200000" flipH="1">
                <a:off x="114892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Conector reto 921"/>
              <p:cNvCxnSpPr>
                <a:stCxn id="906" idx="4"/>
                <a:endCxn id="909" idx="0"/>
              </p:cNvCxnSpPr>
              <p:nvPr/>
            </p:nvCxnSpPr>
            <p:spPr>
              <a:xfrm rot="5400000">
                <a:off x="101812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Conector reto 922"/>
              <p:cNvCxnSpPr>
                <a:stCxn id="906" idx="4"/>
                <a:endCxn id="915" idx="0"/>
              </p:cNvCxnSpPr>
              <p:nvPr/>
            </p:nvCxnSpPr>
            <p:spPr>
              <a:xfrm rot="16200000" flipH="1">
                <a:off x="100605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Conector reto 923"/>
              <p:cNvCxnSpPr>
                <a:stCxn id="906" idx="4"/>
                <a:endCxn id="910" idx="0"/>
              </p:cNvCxnSpPr>
              <p:nvPr/>
            </p:nvCxnSpPr>
            <p:spPr>
              <a:xfrm rot="5400000">
                <a:off x="87524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Conector reto 924"/>
              <p:cNvCxnSpPr>
                <a:stCxn id="906" idx="4"/>
                <a:endCxn id="916" idx="0"/>
              </p:cNvCxnSpPr>
              <p:nvPr/>
            </p:nvCxnSpPr>
            <p:spPr>
              <a:xfrm rot="16200000" flipH="1">
                <a:off x="86317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Conector reto 925"/>
              <p:cNvCxnSpPr>
                <a:stCxn id="906" idx="4"/>
                <a:endCxn id="911" idx="0"/>
              </p:cNvCxnSpPr>
              <p:nvPr/>
            </p:nvCxnSpPr>
            <p:spPr>
              <a:xfrm rot="5400000">
                <a:off x="73237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7" name="Elipse 926"/>
              <p:cNvSpPr/>
              <p:nvPr/>
            </p:nvSpPr>
            <p:spPr>
              <a:xfrm>
                <a:off x="3083381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928" name="Elipse 927"/>
              <p:cNvSpPr/>
              <p:nvPr/>
            </p:nvSpPr>
            <p:spPr>
              <a:xfrm>
                <a:off x="3250397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9" name="Elipse 928"/>
              <p:cNvSpPr/>
              <p:nvPr/>
            </p:nvSpPr>
            <p:spPr>
              <a:xfrm>
                <a:off x="3250397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0" name="Elipse 929"/>
              <p:cNvSpPr/>
              <p:nvPr/>
            </p:nvSpPr>
            <p:spPr>
              <a:xfrm>
                <a:off x="3250397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1" name="Elipse 930"/>
              <p:cNvSpPr/>
              <p:nvPr/>
            </p:nvSpPr>
            <p:spPr>
              <a:xfrm>
                <a:off x="3250397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2" name="Elipse 931"/>
              <p:cNvSpPr/>
              <p:nvPr/>
            </p:nvSpPr>
            <p:spPr>
              <a:xfrm>
                <a:off x="3250397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3" name="Elipse 932"/>
              <p:cNvSpPr/>
              <p:nvPr/>
            </p:nvSpPr>
            <p:spPr>
              <a:xfrm>
                <a:off x="351200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4" name="Elipse 933"/>
              <p:cNvSpPr/>
              <p:nvPr/>
            </p:nvSpPr>
            <p:spPr>
              <a:xfrm>
                <a:off x="351200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5" name="Elipse 934"/>
              <p:cNvSpPr/>
              <p:nvPr/>
            </p:nvSpPr>
            <p:spPr>
              <a:xfrm>
                <a:off x="351200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6" name="Elipse 935"/>
              <p:cNvSpPr/>
              <p:nvPr/>
            </p:nvSpPr>
            <p:spPr>
              <a:xfrm>
                <a:off x="351200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7" name="Elipse 936"/>
              <p:cNvSpPr/>
              <p:nvPr/>
            </p:nvSpPr>
            <p:spPr>
              <a:xfrm>
                <a:off x="351200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38" name="Conector reto 937"/>
              <p:cNvCxnSpPr>
                <a:stCxn id="927" idx="4"/>
                <a:endCxn id="928" idx="0"/>
              </p:cNvCxnSpPr>
              <p:nvPr/>
            </p:nvCxnSpPr>
            <p:spPr>
              <a:xfrm rot="5400000">
                <a:off x="3315717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Conector reto 938"/>
              <p:cNvCxnSpPr>
                <a:stCxn id="927" idx="4"/>
                <a:endCxn id="933" idx="0"/>
              </p:cNvCxnSpPr>
              <p:nvPr/>
            </p:nvCxnSpPr>
            <p:spPr>
              <a:xfrm rot="16200000" flipH="1">
                <a:off x="3446523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Conector reto 939"/>
              <p:cNvCxnSpPr>
                <a:stCxn id="927" idx="4"/>
                <a:endCxn id="934" idx="0"/>
              </p:cNvCxnSpPr>
              <p:nvPr/>
            </p:nvCxnSpPr>
            <p:spPr>
              <a:xfrm rot="16200000" flipH="1">
                <a:off x="3303647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Conector reto 940"/>
              <p:cNvCxnSpPr>
                <a:stCxn id="927" idx="4"/>
                <a:endCxn id="929" idx="0"/>
              </p:cNvCxnSpPr>
              <p:nvPr/>
            </p:nvCxnSpPr>
            <p:spPr>
              <a:xfrm rot="5400000">
                <a:off x="3172841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Conector reto 941"/>
              <p:cNvCxnSpPr>
                <a:stCxn id="927" idx="4"/>
                <a:endCxn id="935" idx="0"/>
              </p:cNvCxnSpPr>
              <p:nvPr/>
            </p:nvCxnSpPr>
            <p:spPr>
              <a:xfrm rot="16200000" flipH="1">
                <a:off x="3160771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Conector reto 942"/>
              <p:cNvCxnSpPr>
                <a:stCxn id="927" idx="4"/>
                <a:endCxn id="930" idx="0"/>
              </p:cNvCxnSpPr>
              <p:nvPr/>
            </p:nvCxnSpPr>
            <p:spPr>
              <a:xfrm rot="5400000">
                <a:off x="3029965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Conector reto 943"/>
              <p:cNvCxnSpPr>
                <a:stCxn id="927" idx="4"/>
                <a:endCxn id="936" idx="0"/>
              </p:cNvCxnSpPr>
              <p:nvPr/>
            </p:nvCxnSpPr>
            <p:spPr>
              <a:xfrm rot="16200000" flipH="1">
                <a:off x="3017895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Conector reto 944"/>
              <p:cNvCxnSpPr>
                <a:stCxn id="927" idx="4"/>
                <a:endCxn id="931" idx="0"/>
              </p:cNvCxnSpPr>
              <p:nvPr/>
            </p:nvCxnSpPr>
            <p:spPr>
              <a:xfrm rot="5400000">
                <a:off x="2887089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Conector reto 945"/>
              <p:cNvCxnSpPr>
                <a:stCxn id="927" idx="4"/>
                <a:endCxn id="937" idx="0"/>
              </p:cNvCxnSpPr>
              <p:nvPr/>
            </p:nvCxnSpPr>
            <p:spPr>
              <a:xfrm rot="16200000" flipH="1">
                <a:off x="2875019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Conector reto 946"/>
              <p:cNvCxnSpPr>
                <a:stCxn id="927" idx="4"/>
                <a:endCxn id="932" idx="0"/>
              </p:cNvCxnSpPr>
              <p:nvPr/>
            </p:nvCxnSpPr>
            <p:spPr>
              <a:xfrm rot="5400000">
                <a:off x="2744213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8" name="Elipse 947"/>
              <p:cNvSpPr/>
              <p:nvPr/>
            </p:nvSpPr>
            <p:spPr>
              <a:xfrm>
                <a:off x="204786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949" name="Elipse 948"/>
              <p:cNvSpPr/>
              <p:nvPr/>
            </p:nvSpPr>
            <p:spPr>
              <a:xfrm>
                <a:off x="221487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0" name="Elipse 949"/>
              <p:cNvSpPr/>
              <p:nvPr/>
            </p:nvSpPr>
            <p:spPr>
              <a:xfrm>
                <a:off x="221487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1" name="Elipse 950"/>
              <p:cNvSpPr/>
              <p:nvPr/>
            </p:nvSpPr>
            <p:spPr>
              <a:xfrm>
                <a:off x="221487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2" name="Elipse 951"/>
              <p:cNvSpPr/>
              <p:nvPr/>
            </p:nvSpPr>
            <p:spPr>
              <a:xfrm>
                <a:off x="221487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3" name="Elipse 952"/>
              <p:cNvSpPr/>
              <p:nvPr/>
            </p:nvSpPr>
            <p:spPr>
              <a:xfrm>
                <a:off x="221487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4" name="Elipse 953"/>
              <p:cNvSpPr/>
              <p:nvPr/>
            </p:nvSpPr>
            <p:spPr>
              <a:xfrm>
                <a:off x="247649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5" name="Elipse 954"/>
              <p:cNvSpPr/>
              <p:nvPr/>
            </p:nvSpPr>
            <p:spPr>
              <a:xfrm>
                <a:off x="247649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6" name="Elipse 955"/>
              <p:cNvSpPr/>
              <p:nvPr/>
            </p:nvSpPr>
            <p:spPr>
              <a:xfrm>
                <a:off x="247649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7" name="Elipse 956"/>
              <p:cNvSpPr/>
              <p:nvPr/>
            </p:nvSpPr>
            <p:spPr>
              <a:xfrm>
                <a:off x="247649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8" name="Elipse 957"/>
              <p:cNvSpPr/>
              <p:nvPr/>
            </p:nvSpPr>
            <p:spPr>
              <a:xfrm>
                <a:off x="247649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59" name="Conector reto 958"/>
              <p:cNvCxnSpPr>
                <a:stCxn id="948" idx="4"/>
                <a:endCxn id="949" idx="0"/>
              </p:cNvCxnSpPr>
              <p:nvPr/>
            </p:nvCxnSpPr>
            <p:spPr>
              <a:xfrm rot="5400000">
                <a:off x="228019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Conector reto 959"/>
              <p:cNvCxnSpPr>
                <a:stCxn id="948" idx="4"/>
                <a:endCxn id="954" idx="0"/>
              </p:cNvCxnSpPr>
              <p:nvPr/>
            </p:nvCxnSpPr>
            <p:spPr>
              <a:xfrm rot="16200000" flipH="1">
                <a:off x="241100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Conector reto 960"/>
              <p:cNvCxnSpPr>
                <a:stCxn id="948" idx="4"/>
                <a:endCxn id="955" idx="0"/>
              </p:cNvCxnSpPr>
              <p:nvPr/>
            </p:nvCxnSpPr>
            <p:spPr>
              <a:xfrm rot="16200000" flipH="1">
                <a:off x="226812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Conector reto 961"/>
              <p:cNvCxnSpPr>
                <a:stCxn id="948" idx="4"/>
                <a:endCxn id="950" idx="0"/>
              </p:cNvCxnSpPr>
              <p:nvPr/>
            </p:nvCxnSpPr>
            <p:spPr>
              <a:xfrm rot="5400000">
                <a:off x="213732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Conector reto 962"/>
              <p:cNvCxnSpPr>
                <a:stCxn id="948" idx="4"/>
                <a:endCxn id="956" idx="0"/>
              </p:cNvCxnSpPr>
              <p:nvPr/>
            </p:nvCxnSpPr>
            <p:spPr>
              <a:xfrm rot="16200000" flipH="1">
                <a:off x="212525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Conector reto 963"/>
              <p:cNvCxnSpPr>
                <a:stCxn id="948" idx="4"/>
                <a:endCxn id="951" idx="0"/>
              </p:cNvCxnSpPr>
              <p:nvPr/>
            </p:nvCxnSpPr>
            <p:spPr>
              <a:xfrm rot="5400000">
                <a:off x="199444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Conector reto 964"/>
              <p:cNvCxnSpPr>
                <a:stCxn id="948" idx="4"/>
                <a:endCxn id="957" idx="0"/>
              </p:cNvCxnSpPr>
              <p:nvPr/>
            </p:nvCxnSpPr>
            <p:spPr>
              <a:xfrm rot="16200000" flipH="1">
                <a:off x="198237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Conector reto 965"/>
              <p:cNvCxnSpPr>
                <a:stCxn id="948" idx="4"/>
                <a:endCxn id="952" idx="0"/>
              </p:cNvCxnSpPr>
              <p:nvPr/>
            </p:nvCxnSpPr>
            <p:spPr>
              <a:xfrm rot="5400000">
                <a:off x="185157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Conector reto 966"/>
              <p:cNvCxnSpPr>
                <a:stCxn id="948" idx="4"/>
                <a:endCxn id="958" idx="0"/>
              </p:cNvCxnSpPr>
              <p:nvPr/>
            </p:nvCxnSpPr>
            <p:spPr>
              <a:xfrm rot="16200000" flipH="1">
                <a:off x="183950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Conector reto 967"/>
              <p:cNvCxnSpPr>
                <a:stCxn id="948" idx="4"/>
                <a:endCxn id="953" idx="0"/>
              </p:cNvCxnSpPr>
              <p:nvPr/>
            </p:nvCxnSpPr>
            <p:spPr>
              <a:xfrm rot="5400000">
                <a:off x="170869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o 923"/>
            <p:cNvGrpSpPr/>
            <p:nvPr/>
          </p:nvGrpSpPr>
          <p:grpSpPr>
            <a:xfrm>
              <a:off x="4714876" y="4929200"/>
              <a:ext cx="4000530" cy="1843093"/>
              <a:chOff x="71406" y="2014534"/>
              <a:chExt cx="9001188" cy="3700482"/>
            </a:xfrm>
          </p:grpSpPr>
          <p:sp>
            <p:nvSpPr>
              <p:cNvPr id="567" name="Elipse 566"/>
              <p:cNvSpPr/>
              <p:nvPr/>
            </p:nvSpPr>
            <p:spPr>
              <a:xfrm>
                <a:off x="7072330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8" name="Elipse 567"/>
              <p:cNvSpPr/>
              <p:nvPr/>
            </p:nvSpPr>
            <p:spPr>
              <a:xfrm>
                <a:off x="4000496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9" name="Elipse 568"/>
              <p:cNvSpPr/>
              <p:nvPr/>
            </p:nvSpPr>
            <p:spPr>
              <a:xfrm>
                <a:off x="928662" y="2014534"/>
                <a:ext cx="1214446" cy="9144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S</a:t>
                </a:r>
                <a:endParaRPr lang="pt-BR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570" name="Conector reto 569"/>
              <p:cNvCxnSpPr>
                <a:stCxn id="567" idx="4"/>
              </p:cNvCxnSpPr>
              <p:nvPr/>
            </p:nvCxnSpPr>
            <p:spPr>
              <a:xfrm rot="16200000" flipH="1">
                <a:off x="7923634" y="2684853"/>
                <a:ext cx="571504" cy="105966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1" name="Conector reto 570"/>
              <p:cNvCxnSpPr>
                <a:stCxn id="567" idx="4"/>
              </p:cNvCxnSpPr>
              <p:nvPr/>
            </p:nvCxnSpPr>
            <p:spPr>
              <a:xfrm rot="5400000">
                <a:off x="7387849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2" name="Conector reto 571"/>
              <p:cNvCxnSpPr>
                <a:stCxn id="567" idx="4"/>
              </p:cNvCxnSpPr>
              <p:nvPr/>
            </p:nvCxnSpPr>
            <p:spPr>
              <a:xfrm rot="5400000">
                <a:off x="6887783" y="2708668"/>
                <a:ext cx="571504" cy="101203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3" name="Conector reto 572"/>
              <p:cNvCxnSpPr>
                <a:stCxn id="568" idx="4"/>
              </p:cNvCxnSpPr>
              <p:nvPr/>
            </p:nvCxnSpPr>
            <p:spPr>
              <a:xfrm rot="16200000" flipH="1">
                <a:off x="4780362" y="2756291"/>
                <a:ext cx="571504" cy="91679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4" name="Conector reto 573"/>
              <p:cNvCxnSpPr>
                <a:stCxn id="568" idx="4"/>
              </p:cNvCxnSpPr>
              <p:nvPr/>
            </p:nvCxnSpPr>
            <p:spPr>
              <a:xfrm rot="5400000">
                <a:off x="4316015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5" name="Conector reto 574"/>
              <p:cNvCxnSpPr>
                <a:stCxn id="568" idx="4"/>
              </p:cNvCxnSpPr>
              <p:nvPr/>
            </p:nvCxnSpPr>
            <p:spPr>
              <a:xfrm rot="5400000">
                <a:off x="3827853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6" name="Conector reto 575"/>
              <p:cNvCxnSpPr>
                <a:stCxn id="569" idx="4"/>
              </p:cNvCxnSpPr>
              <p:nvPr/>
            </p:nvCxnSpPr>
            <p:spPr>
              <a:xfrm rot="16200000" flipH="1">
                <a:off x="1720432" y="2744387"/>
                <a:ext cx="571504" cy="94059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7" name="Conector reto 576"/>
              <p:cNvCxnSpPr>
                <a:stCxn id="569" idx="4"/>
              </p:cNvCxnSpPr>
              <p:nvPr/>
            </p:nvCxnSpPr>
            <p:spPr>
              <a:xfrm rot="5400000">
                <a:off x="1244181" y="3208734"/>
                <a:ext cx="571504" cy="1190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8" name="Conector reto 577"/>
              <p:cNvCxnSpPr>
                <a:stCxn id="569" idx="4"/>
              </p:cNvCxnSpPr>
              <p:nvPr/>
            </p:nvCxnSpPr>
            <p:spPr>
              <a:xfrm rot="5400000">
                <a:off x="756019" y="2720572"/>
                <a:ext cx="571504" cy="98822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79" name="Elipse 578"/>
              <p:cNvSpPr/>
              <p:nvPr/>
            </p:nvSpPr>
            <p:spPr>
              <a:xfrm>
                <a:off x="4083513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580" name="Elipse 579"/>
              <p:cNvSpPr/>
              <p:nvPr/>
            </p:nvSpPr>
            <p:spPr>
              <a:xfrm>
                <a:off x="425052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1" name="Elipse 580"/>
              <p:cNvSpPr/>
              <p:nvPr/>
            </p:nvSpPr>
            <p:spPr>
              <a:xfrm>
                <a:off x="425052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2" name="Elipse 581"/>
              <p:cNvSpPr/>
              <p:nvPr/>
            </p:nvSpPr>
            <p:spPr>
              <a:xfrm>
                <a:off x="425052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3" name="Elipse 582"/>
              <p:cNvSpPr/>
              <p:nvPr/>
            </p:nvSpPr>
            <p:spPr>
              <a:xfrm>
                <a:off x="425052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4" name="Elipse 583"/>
              <p:cNvSpPr/>
              <p:nvPr/>
            </p:nvSpPr>
            <p:spPr>
              <a:xfrm>
                <a:off x="425052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5" name="Elipse 584"/>
              <p:cNvSpPr/>
              <p:nvPr/>
            </p:nvSpPr>
            <p:spPr>
              <a:xfrm>
                <a:off x="451214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6" name="Elipse 585"/>
              <p:cNvSpPr/>
              <p:nvPr/>
            </p:nvSpPr>
            <p:spPr>
              <a:xfrm>
                <a:off x="451214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7" name="Elipse 586"/>
              <p:cNvSpPr/>
              <p:nvPr/>
            </p:nvSpPr>
            <p:spPr>
              <a:xfrm>
                <a:off x="451214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8" name="Elipse 587"/>
              <p:cNvSpPr/>
              <p:nvPr/>
            </p:nvSpPr>
            <p:spPr>
              <a:xfrm>
                <a:off x="451214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9" name="Elipse 588"/>
              <p:cNvSpPr/>
              <p:nvPr/>
            </p:nvSpPr>
            <p:spPr>
              <a:xfrm>
                <a:off x="451214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90" name="Conector reto 589"/>
              <p:cNvCxnSpPr>
                <a:stCxn id="579" idx="4"/>
                <a:endCxn id="580" idx="0"/>
              </p:cNvCxnSpPr>
              <p:nvPr/>
            </p:nvCxnSpPr>
            <p:spPr>
              <a:xfrm rot="5400000">
                <a:off x="4315849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Conector reto 590"/>
              <p:cNvCxnSpPr>
                <a:stCxn id="579" idx="4"/>
                <a:endCxn id="585" idx="0"/>
              </p:cNvCxnSpPr>
              <p:nvPr/>
            </p:nvCxnSpPr>
            <p:spPr>
              <a:xfrm rot="16200000" flipH="1">
                <a:off x="4446655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Conector reto 591"/>
              <p:cNvCxnSpPr>
                <a:stCxn id="579" idx="4"/>
                <a:endCxn id="586" idx="0"/>
              </p:cNvCxnSpPr>
              <p:nvPr/>
            </p:nvCxnSpPr>
            <p:spPr>
              <a:xfrm rot="16200000" flipH="1">
                <a:off x="4303779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Conector reto 592"/>
              <p:cNvCxnSpPr>
                <a:stCxn id="579" idx="4"/>
                <a:endCxn id="581" idx="0"/>
              </p:cNvCxnSpPr>
              <p:nvPr/>
            </p:nvCxnSpPr>
            <p:spPr>
              <a:xfrm rot="5400000">
                <a:off x="4172973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Conector reto 593"/>
              <p:cNvCxnSpPr>
                <a:stCxn id="579" idx="4"/>
                <a:endCxn id="587" idx="0"/>
              </p:cNvCxnSpPr>
              <p:nvPr/>
            </p:nvCxnSpPr>
            <p:spPr>
              <a:xfrm rot="16200000" flipH="1">
                <a:off x="4160903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Conector reto 594"/>
              <p:cNvCxnSpPr>
                <a:stCxn id="579" idx="4"/>
                <a:endCxn id="582" idx="0"/>
              </p:cNvCxnSpPr>
              <p:nvPr/>
            </p:nvCxnSpPr>
            <p:spPr>
              <a:xfrm rot="5400000">
                <a:off x="4030097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Conector reto 595"/>
              <p:cNvCxnSpPr>
                <a:stCxn id="579" idx="4"/>
                <a:endCxn id="588" idx="0"/>
              </p:cNvCxnSpPr>
              <p:nvPr/>
            </p:nvCxnSpPr>
            <p:spPr>
              <a:xfrm rot="16200000" flipH="1">
                <a:off x="4018027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Conector reto 596"/>
              <p:cNvCxnSpPr>
                <a:stCxn id="579" idx="4"/>
                <a:endCxn id="583" idx="0"/>
              </p:cNvCxnSpPr>
              <p:nvPr/>
            </p:nvCxnSpPr>
            <p:spPr>
              <a:xfrm rot="5400000">
                <a:off x="3887221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Conector reto 597"/>
              <p:cNvCxnSpPr>
                <a:stCxn id="579" idx="4"/>
                <a:endCxn id="589" idx="0"/>
              </p:cNvCxnSpPr>
              <p:nvPr/>
            </p:nvCxnSpPr>
            <p:spPr>
              <a:xfrm rot="16200000" flipH="1">
                <a:off x="3875151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Conector reto 598"/>
              <p:cNvCxnSpPr>
                <a:stCxn id="579" idx="4"/>
                <a:endCxn id="584" idx="0"/>
              </p:cNvCxnSpPr>
              <p:nvPr/>
            </p:nvCxnSpPr>
            <p:spPr>
              <a:xfrm rot="5400000">
                <a:off x="3744345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Elipse 599"/>
              <p:cNvSpPr/>
              <p:nvPr/>
            </p:nvSpPr>
            <p:spPr>
              <a:xfrm>
                <a:off x="5131275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601" name="Elipse 600"/>
              <p:cNvSpPr/>
              <p:nvPr/>
            </p:nvSpPr>
            <p:spPr>
              <a:xfrm>
                <a:off x="5298291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2" name="Elipse 601"/>
              <p:cNvSpPr/>
              <p:nvPr/>
            </p:nvSpPr>
            <p:spPr>
              <a:xfrm>
                <a:off x="5298291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3" name="Elipse 602"/>
              <p:cNvSpPr/>
              <p:nvPr/>
            </p:nvSpPr>
            <p:spPr>
              <a:xfrm>
                <a:off x="5298291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4" name="Elipse 603"/>
              <p:cNvSpPr/>
              <p:nvPr/>
            </p:nvSpPr>
            <p:spPr>
              <a:xfrm>
                <a:off x="5298291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5" name="Elipse 604"/>
              <p:cNvSpPr/>
              <p:nvPr/>
            </p:nvSpPr>
            <p:spPr>
              <a:xfrm>
                <a:off x="5298291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6" name="Elipse 605"/>
              <p:cNvSpPr/>
              <p:nvPr/>
            </p:nvSpPr>
            <p:spPr>
              <a:xfrm>
                <a:off x="5559903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7" name="Elipse 606"/>
              <p:cNvSpPr/>
              <p:nvPr/>
            </p:nvSpPr>
            <p:spPr>
              <a:xfrm>
                <a:off x="5559903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8" name="Elipse 607"/>
              <p:cNvSpPr/>
              <p:nvPr/>
            </p:nvSpPr>
            <p:spPr>
              <a:xfrm>
                <a:off x="5559903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9" name="Elipse 608"/>
              <p:cNvSpPr/>
              <p:nvPr/>
            </p:nvSpPr>
            <p:spPr>
              <a:xfrm>
                <a:off x="5559903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0" name="Elipse 609"/>
              <p:cNvSpPr/>
              <p:nvPr/>
            </p:nvSpPr>
            <p:spPr>
              <a:xfrm>
                <a:off x="5559903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11" name="Conector reto 610"/>
              <p:cNvCxnSpPr>
                <a:stCxn id="600" idx="4"/>
                <a:endCxn id="601" idx="0"/>
              </p:cNvCxnSpPr>
              <p:nvPr/>
            </p:nvCxnSpPr>
            <p:spPr>
              <a:xfrm rot="5400000">
                <a:off x="5363611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Conector reto 611"/>
              <p:cNvCxnSpPr>
                <a:stCxn id="600" idx="4"/>
                <a:endCxn id="606" idx="0"/>
              </p:cNvCxnSpPr>
              <p:nvPr/>
            </p:nvCxnSpPr>
            <p:spPr>
              <a:xfrm rot="16200000" flipH="1">
                <a:off x="5494417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Conector reto 612"/>
              <p:cNvCxnSpPr>
                <a:stCxn id="600" idx="4"/>
                <a:endCxn id="607" idx="0"/>
              </p:cNvCxnSpPr>
              <p:nvPr/>
            </p:nvCxnSpPr>
            <p:spPr>
              <a:xfrm rot="16200000" flipH="1">
                <a:off x="5351541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Conector reto 613"/>
              <p:cNvCxnSpPr>
                <a:stCxn id="600" idx="4"/>
                <a:endCxn id="602" idx="0"/>
              </p:cNvCxnSpPr>
              <p:nvPr/>
            </p:nvCxnSpPr>
            <p:spPr>
              <a:xfrm rot="5400000">
                <a:off x="5220735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Conector reto 614"/>
              <p:cNvCxnSpPr>
                <a:stCxn id="600" idx="4"/>
                <a:endCxn id="608" idx="0"/>
              </p:cNvCxnSpPr>
              <p:nvPr/>
            </p:nvCxnSpPr>
            <p:spPr>
              <a:xfrm rot="16200000" flipH="1">
                <a:off x="5208665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Conector reto 615"/>
              <p:cNvCxnSpPr>
                <a:stCxn id="600" idx="4"/>
                <a:endCxn id="603" idx="0"/>
              </p:cNvCxnSpPr>
              <p:nvPr/>
            </p:nvCxnSpPr>
            <p:spPr>
              <a:xfrm rot="5400000">
                <a:off x="5077859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Conector reto 616"/>
              <p:cNvCxnSpPr>
                <a:stCxn id="600" idx="4"/>
                <a:endCxn id="609" idx="0"/>
              </p:cNvCxnSpPr>
              <p:nvPr/>
            </p:nvCxnSpPr>
            <p:spPr>
              <a:xfrm rot="16200000" flipH="1">
                <a:off x="5065789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Conector reto 617"/>
              <p:cNvCxnSpPr>
                <a:stCxn id="600" idx="4"/>
                <a:endCxn id="604" idx="0"/>
              </p:cNvCxnSpPr>
              <p:nvPr/>
            </p:nvCxnSpPr>
            <p:spPr>
              <a:xfrm rot="5400000">
                <a:off x="4934983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Conector reto 618"/>
              <p:cNvCxnSpPr>
                <a:stCxn id="600" idx="4"/>
                <a:endCxn id="610" idx="0"/>
              </p:cNvCxnSpPr>
              <p:nvPr/>
            </p:nvCxnSpPr>
            <p:spPr>
              <a:xfrm rot="16200000" flipH="1">
                <a:off x="4922913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Conector reto 619"/>
              <p:cNvCxnSpPr>
                <a:stCxn id="600" idx="4"/>
                <a:endCxn id="605" idx="0"/>
              </p:cNvCxnSpPr>
              <p:nvPr/>
            </p:nvCxnSpPr>
            <p:spPr>
              <a:xfrm rot="5400000">
                <a:off x="4792107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Elipse 620"/>
              <p:cNvSpPr/>
              <p:nvPr/>
            </p:nvSpPr>
            <p:spPr>
              <a:xfrm>
                <a:off x="633414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622" name="Elipse 621"/>
              <p:cNvSpPr/>
              <p:nvPr/>
            </p:nvSpPr>
            <p:spPr>
              <a:xfrm>
                <a:off x="650115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" name="Elipse 622"/>
              <p:cNvSpPr/>
              <p:nvPr/>
            </p:nvSpPr>
            <p:spPr>
              <a:xfrm>
                <a:off x="650115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" name="Elipse 623"/>
              <p:cNvSpPr/>
              <p:nvPr/>
            </p:nvSpPr>
            <p:spPr>
              <a:xfrm>
                <a:off x="650115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" name="Elipse 624"/>
              <p:cNvSpPr/>
              <p:nvPr/>
            </p:nvSpPr>
            <p:spPr>
              <a:xfrm>
                <a:off x="650115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" name="Elipse 625"/>
              <p:cNvSpPr/>
              <p:nvPr/>
            </p:nvSpPr>
            <p:spPr>
              <a:xfrm>
                <a:off x="650115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" name="Elipse 626"/>
              <p:cNvSpPr/>
              <p:nvPr/>
            </p:nvSpPr>
            <p:spPr>
              <a:xfrm>
                <a:off x="676277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" name="Elipse 627"/>
              <p:cNvSpPr/>
              <p:nvPr/>
            </p:nvSpPr>
            <p:spPr>
              <a:xfrm>
                <a:off x="676277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" name="Elipse 628"/>
              <p:cNvSpPr/>
              <p:nvPr/>
            </p:nvSpPr>
            <p:spPr>
              <a:xfrm>
                <a:off x="676277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" name="Elipse 629"/>
              <p:cNvSpPr/>
              <p:nvPr/>
            </p:nvSpPr>
            <p:spPr>
              <a:xfrm>
                <a:off x="676277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" name="Elipse 630"/>
              <p:cNvSpPr/>
              <p:nvPr/>
            </p:nvSpPr>
            <p:spPr>
              <a:xfrm>
                <a:off x="676277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32" name="Conector reto 631"/>
              <p:cNvCxnSpPr>
                <a:stCxn id="621" idx="4"/>
                <a:endCxn id="622" idx="0"/>
              </p:cNvCxnSpPr>
              <p:nvPr/>
            </p:nvCxnSpPr>
            <p:spPr>
              <a:xfrm rot="5400000">
                <a:off x="656647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Conector reto 632"/>
              <p:cNvCxnSpPr>
                <a:stCxn id="621" idx="4"/>
                <a:endCxn id="627" idx="0"/>
              </p:cNvCxnSpPr>
              <p:nvPr/>
            </p:nvCxnSpPr>
            <p:spPr>
              <a:xfrm rot="16200000" flipH="1">
                <a:off x="669728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Conector reto 633"/>
              <p:cNvCxnSpPr>
                <a:stCxn id="621" idx="4"/>
                <a:endCxn id="628" idx="0"/>
              </p:cNvCxnSpPr>
              <p:nvPr/>
            </p:nvCxnSpPr>
            <p:spPr>
              <a:xfrm rot="16200000" flipH="1">
                <a:off x="655440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Conector reto 634"/>
              <p:cNvCxnSpPr>
                <a:stCxn id="621" idx="4"/>
                <a:endCxn id="623" idx="0"/>
              </p:cNvCxnSpPr>
              <p:nvPr/>
            </p:nvCxnSpPr>
            <p:spPr>
              <a:xfrm rot="5400000">
                <a:off x="642360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Conector reto 635"/>
              <p:cNvCxnSpPr>
                <a:stCxn id="621" idx="4"/>
                <a:endCxn id="629" idx="0"/>
              </p:cNvCxnSpPr>
              <p:nvPr/>
            </p:nvCxnSpPr>
            <p:spPr>
              <a:xfrm rot="16200000" flipH="1">
                <a:off x="641153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Conector reto 636"/>
              <p:cNvCxnSpPr>
                <a:stCxn id="621" idx="4"/>
                <a:endCxn id="624" idx="0"/>
              </p:cNvCxnSpPr>
              <p:nvPr/>
            </p:nvCxnSpPr>
            <p:spPr>
              <a:xfrm rot="5400000">
                <a:off x="628072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Conector reto 637"/>
              <p:cNvCxnSpPr>
                <a:stCxn id="621" idx="4"/>
                <a:endCxn id="630" idx="0"/>
              </p:cNvCxnSpPr>
              <p:nvPr/>
            </p:nvCxnSpPr>
            <p:spPr>
              <a:xfrm rot="16200000" flipH="1">
                <a:off x="626865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Conector reto 638"/>
              <p:cNvCxnSpPr>
                <a:stCxn id="621" idx="4"/>
                <a:endCxn id="625" idx="0"/>
              </p:cNvCxnSpPr>
              <p:nvPr/>
            </p:nvCxnSpPr>
            <p:spPr>
              <a:xfrm rot="5400000">
                <a:off x="613785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Conector reto 639"/>
              <p:cNvCxnSpPr>
                <a:stCxn id="621" idx="4"/>
                <a:endCxn id="631" idx="0"/>
              </p:cNvCxnSpPr>
              <p:nvPr/>
            </p:nvCxnSpPr>
            <p:spPr>
              <a:xfrm rot="16200000" flipH="1">
                <a:off x="612578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Conector reto 640"/>
              <p:cNvCxnSpPr>
                <a:stCxn id="621" idx="4"/>
                <a:endCxn id="626" idx="0"/>
              </p:cNvCxnSpPr>
              <p:nvPr/>
            </p:nvCxnSpPr>
            <p:spPr>
              <a:xfrm rot="5400000">
                <a:off x="599497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2" name="Elipse 641"/>
              <p:cNvSpPr/>
              <p:nvPr/>
            </p:nvSpPr>
            <p:spPr>
              <a:xfrm>
                <a:off x="826296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643" name="Elipse 642"/>
              <p:cNvSpPr/>
              <p:nvPr/>
            </p:nvSpPr>
            <p:spPr>
              <a:xfrm>
                <a:off x="842998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" name="Elipse 643"/>
              <p:cNvSpPr/>
              <p:nvPr/>
            </p:nvSpPr>
            <p:spPr>
              <a:xfrm>
                <a:off x="842998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" name="Elipse 644"/>
              <p:cNvSpPr/>
              <p:nvPr/>
            </p:nvSpPr>
            <p:spPr>
              <a:xfrm>
                <a:off x="842998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" name="Elipse 645"/>
              <p:cNvSpPr/>
              <p:nvPr/>
            </p:nvSpPr>
            <p:spPr>
              <a:xfrm>
                <a:off x="842998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" name="Elipse 646"/>
              <p:cNvSpPr/>
              <p:nvPr/>
            </p:nvSpPr>
            <p:spPr>
              <a:xfrm>
                <a:off x="842998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" name="Elipse 647"/>
              <p:cNvSpPr/>
              <p:nvPr/>
            </p:nvSpPr>
            <p:spPr>
              <a:xfrm>
                <a:off x="869159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" name="Elipse 648"/>
              <p:cNvSpPr/>
              <p:nvPr/>
            </p:nvSpPr>
            <p:spPr>
              <a:xfrm>
                <a:off x="869159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" name="Elipse 649"/>
              <p:cNvSpPr/>
              <p:nvPr/>
            </p:nvSpPr>
            <p:spPr>
              <a:xfrm>
                <a:off x="869159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" name="Elipse 650"/>
              <p:cNvSpPr/>
              <p:nvPr/>
            </p:nvSpPr>
            <p:spPr>
              <a:xfrm>
                <a:off x="869159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" name="Elipse 651"/>
              <p:cNvSpPr/>
              <p:nvPr/>
            </p:nvSpPr>
            <p:spPr>
              <a:xfrm>
                <a:off x="869159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53" name="Conector reto 652"/>
              <p:cNvCxnSpPr>
                <a:stCxn id="642" idx="4"/>
                <a:endCxn id="643" idx="0"/>
              </p:cNvCxnSpPr>
              <p:nvPr/>
            </p:nvCxnSpPr>
            <p:spPr>
              <a:xfrm rot="5400000">
                <a:off x="849530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Conector reto 653"/>
              <p:cNvCxnSpPr>
                <a:stCxn id="642" idx="4"/>
                <a:endCxn id="648" idx="0"/>
              </p:cNvCxnSpPr>
              <p:nvPr/>
            </p:nvCxnSpPr>
            <p:spPr>
              <a:xfrm rot="16200000" flipH="1">
                <a:off x="862611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Conector reto 654"/>
              <p:cNvCxnSpPr>
                <a:stCxn id="642" idx="4"/>
                <a:endCxn id="649" idx="0"/>
              </p:cNvCxnSpPr>
              <p:nvPr/>
            </p:nvCxnSpPr>
            <p:spPr>
              <a:xfrm rot="16200000" flipH="1">
                <a:off x="848323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Conector reto 655"/>
              <p:cNvCxnSpPr>
                <a:stCxn id="642" idx="4"/>
                <a:endCxn id="644" idx="0"/>
              </p:cNvCxnSpPr>
              <p:nvPr/>
            </p:nvCxnSpPr>
            <p:spPr>
              <a:xfrm rot="5400000">
                <a:off x="835242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Conector reto 656"/>
              <p:cNvCxnSpPr>
                <a:stCxn id="642" idx="4"/>
                <a:endCxn id="650" idx="0"/>
              </p:cNvCxnSpPr>
              <p:nvPr/>
            </p:nvCxnSpPr>
            <p:spPr>
              <a:xfrm rot="16200000" flipH="1">
                <a:off x="834035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Conector reto 657"/>
              <p:cNvCxnSpPr>
                <a:stCxn id="642" idx="4"/>
                <a:endCxn id="645" idx="0"/>
              </p:cNvCxnSpPr>
              <p:nvPr/>
            </p:nvCxnSpPr>
            <p:spPr>
              <a:xfrm rot="5400000">
                <a:off x="820955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Conector reto 658"/>
              <p:cNvCxnSpPr>
                <a:stCxn id="642" idx="4"/>
                <a:endCxn id="651" idx="0"/>
              </p:cNvCxnSpPr>
              <p:nvPr/>
            </p:nvCxnSpPr>
            <p:spPr>
              <a:xfrm rot="16200000" flipH="1">
                <a:off x="819748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Conector reto 659"/>
              <p:cNvCxnSpPr>
                <a:stCxn id="642" idx="4"/>
                <a:endCxn id="646" idx="0"/>
              </p:cNvCxnSpPr>
              <p:nvPr/>
            </p:nvCxnSpPr>
            <p:spPr>
              <a:xfrm rot="5400000">
                <a:off x="806667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Conector reto 660"/>
              <p:cNvCxnSpPr>
                <a:stCxn id="642" idx="4"/>
                <a:endCxn id="652" idx="0"/>
              </p:cNvCxnSpPr>
              <p:nvPr/>
            </p:nvCxnSpPr>
            <p:spPr>
              <a:xfrm rot="16200000" flipH="1">
                <a:off x="805460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Conector reto 661"/>
              <p:cNvCxnSpPr>
                <a:stCxn id="642" idx="4"/>
                <a:endCxn id="647" idx="0"/>
              </p:cNvCxnSpPr>
              <p:nvPr/>
            </p:nvCxnSpPr>
            <p:spPr>
              <a:xfrm rot="5400000">
                <a:off x="792380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Elipse 662"/>
              <p:cNvSpPr/>
              <p:nvPr/>
            </p:nvSpPr>
            <p:spPr>
              <a:xfrm>
                <a:off x="726283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664" name="Elipse 663"/>
              <p:cNvSpPr/>
              <p:nvPr/>
            </p:nvSpPr>
            <p:spPr>
              <a:xfrm>
                <a:off x="742985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5" name="Elipse 664"/>
              <p:cNvSpPr/>
              <p:nvPr/>
            </p:nvSpPr>
            <p:spPr>
              <a:xfrm>
                <a:off x="742985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6" name="Elipse 665"/>
              <p:cNvSpPr/>
              <p:nvPr/>
            </p:nvSpPr>
            <p:spPr>
              <a:xfrm>
                <a:off x="742985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7" name="Elipse 666"/>
              <p:cNvSpPr/>
              <p:nvPr/>
            </p:nvSpPr>
            <p:spPr>
              <a:xfrm>
                <a:off x="742985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8" name="Elipse 667"/>
              <p:cNvSpPr/>
              <p:nvPr/>
            </p:nvSpPr>
            <p:spPr>
              <a:xfrm>
                <a:off x="742985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9" name="Elipse 668"/>
              <p:cNvSpPr/>
              <p:nvPr/>
            </p:nvSpPr>
            <p:spPr>
              <a:xfrm>
                <a:off x="769146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0" name="Elipse 669"/>
              <p:cNvSpPr/>
              <p:nvPr/>
            </p:nvSpPr>
            <p:spPr>
              <a:xfrm>
                <a:off x="769146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1" name="Elipse 670"/>
              <p:cNvSpPr/>
              <p:nvPr/>
            </p:nvSpPr>
            <p:spPr>
              <a:xfrm>
                <a:off x="769146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2" name="Elipse 671"/>
              <p:cNvSpPr/>
              <p:nvPr/>
            </p:nvSpPr>
            <p:spPr>
              <a:xfrm>
                <a:off x="769146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3" name="Elipse 672"/>
              <p:cNvSpPr/>
              <p:nvPr/>
            </p:nvSpPr>
            <p:spPr>
              <a:xfrm>
                <a:off x="769146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74" name="Conector reto 673"/>
              <p:cNvCxnSpPr>
                <a:stCxn id="663" idx="4"/>
                <a:endCxn id="664" idx="0"/>
              </p:cNvCxnSpPr>
              <p:nvPr/>
            </p:nvCxnSpPr>
            <p:spPr>
              <a:xfrm rot="5400000">
                <a:off x="749517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Conector reto 674"/>
              <p:cNvCxnSpPr>
                <a:stCxn id="663" idx="4"/>
                <a:endCxn id="669" idx="0"/>
              </p:cNvCxnSpPr>
              <p:nvPr/>
            </p:nvCxnSpPr>
            <p:spPr>
              <a:xfrm rot="16200000" flipH="1">
                <a:off x="762597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Conector reto 675"/>
              <p:cNvCxnSpPr>
                <a:stCxn id="663" idx="4"/>
                <a:endCxn id="670" idx="0"/>
              </p:cNvCxnSpPr>
              <p:nvPr/>
            </p:nvCxnSpPr>
            <p:spPr>
              <a:xfrm rot="16200000" flipH="1">
                <a:off x="748310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Conector reto 676"/>
              <p:cNvCxnSpPr>
                <a:stCxn id="663" idx="4"/>
                <a:endCxn id="665" idx="0"/>
              </p:cNvCxnSpPr>
              <p:nvPr/>
            </p:nvCxnSpPr>
            <p:spPr>
              <a:xfrm rot="5400000">
                <a:off x="735229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Conector reto 677"/>
              <p:cNvCxnSpPr>
                <a:stCxn id="663" idx="4"/>
                <a:endCxn id="671" idx="0"/>
              </p:cNvCxnSpPr>
              <p:nvPr/>
            </p:nvCxnSpPr>
            <p:spPr>
              <a:xfrm rot="16200000" flipH="1">
                <a:off x="734022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Conector reto 678"/>
              <p:cNvCxnSpPr>
                <a:stCxn id="663" idx="4"/>
                <a:endCxn id="666" idx="0"/>
              </p:cNvCxnSpPr>
              <p:nvPr/>
            </p:nvCxnSpPr>
            <p:spPr>
              <a:xfrm rot="5400000">
                <a:off x="720942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Conector reto 679"/>
              <p:cNvCxnSpPr>
                <a:stCxn id="663" idx="4"/>
                <a:endCxn id="672" idx="0"/>
              </p:cNvCxnSpPr>
              <p:nvPr/>
            </p:nvCxnSpPr>
            <p:spPr>
              <a:xfrm rot="16200000" flipH="1">
                <a:off x="719735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Conector reto 680"/>
              <p:cNvCxnSpPr>
                <a:stCxn id="663" idx="4"/>
                <a:endCxn id="667" idx="0"/>
              </p:cNvCxnSpPr>
              <p:nvPr/>
            </p:nvCxnSpPr>
            <p:spPr>
              <a:xfrm rot="5400000">
                <a:off x="7066544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Conector reto 681"/>
              <p:cNvCxnSpPr>
                <a:stCxn id="663" idx="4"/>
                <a:endCxn id="673" idx="0"/>
              </p:cNvCxnSpPr>
              <p:nvPr/>
            </p:nvCxnSpPr>
            <p:spPr>
              <a:xfrm rot="16200000" flipH="1">
                <a:off x="7054474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Conector reto 682"/>
              <p:cNvCxnSpPr>
                <a:stCxn id="663" idx="4"/>
                <a:endCxn id="668" idx="0"/>
              </p:cNvCxnSpPr>
              <p:nvPr/>
            </p:nvCxnSpPr>
            <p:spPr>
              <a:xfrm rot="5400000">
                <a:off x="6923668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Elipse 683"/>
              <p:cNvSpPr/>
              <p:nvPr/>
            </p:nvSpPr>
            <p:spPr>
              <a:xfrm>
                <a:off x="71406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685" name="Elipse 684"/>
              <p:cNvSpPr/>
              <p:nvPr/>
            </p:nvSpPr>
            <p:spPr>
              <a:xfrm>
                <a:off x="238422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6" name="Elipse 685"/>
              <p:cNvSpPr/>
              <p:nvPr/>
            </p:nvSpPr>
            <p:spPr>
              <a:xfrm>
                <a:off x="238422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7" name="Elipse 686"/>
              <p:cNvSpPr/>
              <p:nvPr/>
            </p:nvSpPr>
            <p:spPr>
              <a:xfrm>
                <a:off x="238422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8" name="Elipse 687"/>
              <p:cNvSpPr/>
              <p:nvPr/>
            </p:nvSpPr>
            <p:spPr>
              <a:xfrm>
                <a:off x="238422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9" name="Elipse 688"/>
              <p:cNvSpPr/>
              <p:nvPr/>
            </p:nvSpPr>
            <p:spPr>
              <a:xfrm>
                <a:off x="238422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0" name="Elipse 689"/>
              <p:cNvSpPr/>
              <p:nvPr/>
            </p:nvSpPr>
            <p:spPr>
              <a:xfrm>
                <a:off x="50003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1" name="Elipse 690"/>
              <p:cNvSpPr/>
              <p:nvPr/>
            </p:nvSpPr>
            <p:spPr>
              <a:xfrm>
                <a:off x="50003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2" name="Elipse 691"/>
              <p:cNvSpPr/>
              <p:nvPr/>
            </p:nvSpPr>
            <p:spPr>
              <a:xfrm>
                <a:off x="50003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3" name="Elipse 692"/>
              <p:cNvSpPr/>
              <p:nvPr/>
            </p:nvSpPr>
            <p:spPr>
              <a:xfrm>
                <a:off x="50003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4" name="Elipse 693"/>
              <p:cNvSpPr/>
              <p:nvPr/>
            </p:nvSpPr>
            <p:spPr>
              <a:xfrm>
                <a:off x="50003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95" name="Conector reto 694"/>
              <p:cNvCxnSpPr>
                <a:stCxn id="684" idx="4"/>
                <a:endCxn id="685" idx="0"/>
              </p:cNvCxnSpPr>
              <p:nvPr/>
            </p:nvCxnSpPr>
            <p:spPr>
              <a:xfrm rot="5400000">
                <a:off x="303742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Conector reto 695"/>
              <p:cNvCxnSpPr>
                <a:stCxn id="684" idx="4"/>
                <a:endCxn id="690" idx="0"/>
              </p:cNvCxnSpPr>
              <p:nvPr/>
            </p:nvCxnSpPr>
            <p:spPr>
              <a:xfrm rot="16200000" flipH="1">
                <a:off x="434548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Conector reto 696"/>
              <p:cNvCxnSpPr>
                <a:stCxn id="684" idx="4"/>
                <a:endCxn id="691" idx="0"/>
              </p:cNvCxnSpPr>
              <p:nvPr/>
            </p:nvCxnSpPr>
            <p:spPr>
              <a:xfrm rot="16200000" flipH="1">
                <a:off x="291672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Conector reto 697"/>
              <p:cNvCxnSpPr>
                <a:stCxn id="684" idx="4"/>
                <a:endCxn id="686" idx="0"/>
              </p:cNvCxnSpPr>
              <p:nvPr/>
            </p:nvCxnSpPr>
            <p:spPr>
              <a:xfrm rot="5400000">
                <a:off x="160866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Conector reto 698"/>
              <p:cNvCxnSpPr>
                <a:stCxn id="684" idx="4"/>
                <a:endCxn id="692" idx="0"/>
              </p:cNvCxnSpPr>
              <p:nvPr/>
            </p:nvCxnSpPr>
            <p:spPr>
              <a:xfrm rot="16200000" flipH="1">
                <a:off x="148796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Conector reto 699"/>
              <p:cNvCxnSpPr>
                <a:stCxn id="684" idx="4"/>
                <a:endCxn id="687" idx="0"/>
              </p:cNvCxnSpPr>
              <p:nvPr/>
            </p:nvCxnSpPr>
            <p:spPr>
              <a:xfrm rot="5400000">
                <a:off x="17990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Conector reto 700"/>
              <p:cNvCxnSpPr>
                <a:stCxn id="684" idx="4"/>
                <a:endCxn id="693" idx="0"/>
              </p:cNvCxnSpPr>
              <p:nvPr/>
            </p:nvCxnSpPr>
            <p:spPr>
              <a:xfrm rot="16200000" flipH="1">
                <a:off x="5920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Conector reto 701"/>
              <p:cNvCxnSpPr>
                <a:stCxn id="684" idx="4"/>
                <a:endCxn id="688" idx="0"/>
              </p:cNvCxnSpPr>
              <p:nvPr/>
            </p:nvCxnSpPr>
            <p:spPr>
              <a:xfrm rot="5400000">
                <a:off x="-12488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Conector reto 702"/>
              <p:cNvCxnSpPr>
                <a:stCxn id="684" idx="4"/>
                <a:endCxn id="694" idx="0"/>
              </p:cNvCxnSpPr>
              <p:nvPr/>
            </p:nvCxnSpPr>
            <p:spPr>
              <a:xfrm rot="16200000" flipH="1">
                <a:off x="-13695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Conector reto 703"/>
              <p:cNvCxnSpPr>
                <a:stCxn id="684" idx="4"/>
                <a:endCxn id="689" idx="0"/>
              </p:cNvCxnSpPr>
              <p:nvPr/>
            </p:nvCxnSpPr>
            <p:spPr>
              <a:xfrm rot="5400000">
                <a:off x="-267762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5" name="Elipse 704"/>
              <p:cNvSpPr/>
              <p:nvPr/>
            </p:nvSpPr>
            <p:spPr>
              <a:xfrm>
                <a:off x="1071538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706" name="Elipse 705"/>
              <p:cNvSpPr/>
              <p:nvPr/>
            </p:nvSpPr>
            <p:spPr>
              <a:xfrm>
                <a:off x="1238554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7" name="Elipse 706"/>
              <p:cNvSpPr/>
              <p:nvPr/>
            </p:nvSpPr>
            <p:spPr>
              <a:xfrm>
                <a:off x="1238554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8" name="Elipse 707"/>
              <p:cNvSpPr/>
              <p:nvPr/>
            </p:nvSpPr>
            <p:spPr>
              <a:xfrm>
                <a:off x="1238554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9" name="Elipse 708"/>
              <p:cNvSpPr/>
              <p:nvPr/>
            </p:nvSpPr>
            <p:spPr>
              <a:xfrm>
                <a:off x="1238554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0" name="Elipse 709"/>
              <p:cNvSpPr/>
              <p:nvPr/>
            </p:nvSpPr>
            <p:spPr>
              <a:xfrm>
                <a:off x="1238554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1" name="Elipse 710"/>
              <p:cNvSpPr/>
              <p:nvPr/>
            </p:nvSpPr>
            <p:spPr>
              <a:xfrm>
                <a:off x="1500166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2" name="Elipse 711"/>
              <p:cNvSpPr/>
              <p:nvPr/>
            </p:nvSpPr>
            <p:spPr>
              <a:xfrm>
                <a:off x="1500166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3" name="Elipse 712"/>
              <p:cNvSpPr/>
              <p:nvPr/>
            </p:nvSpPr>
            <p:spPr>
              <a:xfrm>
                <a:off x="1500166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4" name="Elipse 713"/>
              <p:cNvSpPr/>
              <p:nvPr/>
            </p:nvSpPr>
            <p:spPr>
              <a:xfrm>
                <a:off x="1500166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5" name="Elipse 714"/>
              <p:cNvSpPr/>
              <p:nvPr/>
            </p:nvSpPr>
            <p:spPr>
              <a:xfrm>
                <a:off x="1500166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16" name="Conector reto 715"/>
              <p:cNvCxnSpPr>
                <a:stCxn id="705" idx="4"/>
                <a:endCxn id="706" idx="0"/>
              </p:cNvCxnSpPr>
              <p:nvPr/>
            </p:nvCxnSpPr>
            <p:spPr>
              <a:xfrm rot="5400000">
                <a:off x="1303874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Conector reto 716"/>
              <p:cNvCxnSpPr>
                <a:stCxn id="705" idx="4"/>
                <a:endCxn id="711" idx="0"/>
              </p:cNvCxnSpPr>
              <p:nvPr/>
            </p:nvCxnSpPr>
            <p:spPr>
              <a:xfrm rot="16200000" flipH="1">
                <a:off x="1434680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Conector reto 717"/>
              <p:cNvCxnSpPr>
                <a:stCxn id="705" idx="4"/>
                <a:endCxn id="712" idx="0"/>
              </p:cNvCxnSpPr>
              <p:nvPr/>
            </p:nvCxnSpPr>
            <p:spPr>
              <a:xfrm rot="16200000" flipH="1">
                <a:off x="1291804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Conector reto 718"/>
              <p:cNvCxnSpPr>
                <a:stCxn id="705" idx="4"/>
                <a:endCxn id="707" idx="0"/>
              </p:cNvCxnSpPr>
              <p:nvPr/>
            </p:nvCxnSpPr>
            <p:spPr>
              <a:xfrm rot="5400000">
                <a:off x="1160998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Conector reto 719"/>
              <p:cNvCxnSpPr>
                <a:stCxn id="705" idx="4"/>
                <a:endCxn id="713" idx="0"/>
              </p:cNvCxnSpPr>
              <p:nvPr/>
            </p:nvCxnSpPr>
            <p:spPr>
              <a:xfrm rot="16200000" flipH="1">
                <a:off x="1148928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Conector reto 720"/>
              <p:cNvCxnSpPr>
                <a:stCxn id="705" idx="4"/>
                <a:endCxn id="708" idx="0"/>
              </p:cNvCxnSpPr>
              <p:nvPr/>
            </p:nvCxnSpPr>
            <p:spPr>
              <a:xfrm rot="5400000">
                <a:off x="1018122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Conector reto 721"/>
              <p:cNvCxnSpPr>
                <a:stCxn id="705" idx="4"/>
                <a:endCxn id="714" idx="0"/>
              </p:cNvCxnSpPr>
              <p:nvPr/>
            </p:nvCxnSpPr>
            <p:spPr>
              <a:xfrm rot="16200000" flipH="1">
                <a:off x="1006052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Conector reto 722"/>
              <p:cNvCxnSpPr>
                <a:stCxn id="705" idx="4"/>
                <a:endCxn id="709" idx="0"/>
              </p:cNvCxnSpPr>
              <p:nvPr/>
            </p:nvCxnSpPr>
            <p:spPr>
              <a:xfrm rot="5400000">
                <a:off x="875246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Conector reto 723"/>
              <p:cNvCxnSpPr>
                <a:stCxn id="705" idx="4"/>
                <a:endCxn id="715" idx="0"/>
              </p:cNvCxnSpPr>
              <p:nvPr/>
            </p:nvCxnSpPr>
            <p:spPr>
              <a:xfrm rot="16200000" flipH="1">
                <a:off x="863176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Conector reto 724"/>
              <p:cNvCxnSpPr>
                <a:stCxn id="705" idx="4"/>
                <a:endCxn id="710" idx="0"/>
              </p:cNvCxnSpPr>
              <p:nvPr/>
            </p:nvCxnSpPr>
            <p:spPr>
              <a:xfrm rot="5400000">
                <a:off x="732370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Elipse 725"/>
              <p:cNvSpPr/>
              <p:nvPr/>
            </p:nvSpPr>
            <p:spPr>
              <a:xfrm>
                <a:off x="3083381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727" name="Elipse 726"/>
              <p:cNvSpPr/>
              <p:nvPr/>
            </p:nvSpPr>
            <p:spPr>
              <a:xfrm>
                <a:off x="3250397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8" name="Elipse 727"/>
              <p:cNvSpPr/>
              <p:nvPr/>
            </p:nvSpPr>
            <p:spPr>
              <a:xfrm>
                <a:off x="3250397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9" name="Elipse 728"/>
              <p:cNvSpPr/>
              <p:nvPr/>
            </p:nvSpPr>
            <p:spPr>
              <a:xfrm>
                <a:off x="3250397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0" name="Elipse 729"/>
              <p:cNvSpPr/>
              <p:nvPr/>
            </p:nvSpPr>
            <p:spPr>
              <a:xfrm>
                <a:off x="3250397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1" name="Elipse 730"/>
              <p:cNvSpPr/>
              <p:nvPr/>
            </p:nvSpPr>
            <p:spPr>
              <a:xfrm>
                <a:off x="3250397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2" name="Elipse 731"/>
              <p:cNvSpPr/>
              <p:nvPr/>
            </p:nvSpPr>
            <p:spPr>
              <a:xfrm>
                <a:off x="3512009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3" name="Elipse 732"/>
              <p:cNvSpPr/>
              <p:nvPr/>
            </p:nvSpPr>
            <p:spPr>
              <a:xfrm>
                <a:off x="3512009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4" name="Elipse 733"/>
              <p:cNvSpPr/>
              <p:nvPr/>
            </p:nvSpPr>
            <p:spPr>
              <a:xfrm>
                <a:off x="3512009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5" name="Elipse 734"/>
              <p:cNvSpPr/>
              <p:nvPr/>
            </p:nvSpPr>
            <p:spPr>
              <a:xfrm>
                <a:off x="3512009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6" name="Elipse 735"/>
              <p:cNvSpPr/>
              <p:nvPr/>
            </p:nvSpPr>
            <p:spPr>
              <a:xfrm>
                <a:off x="3512009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37" name="Conector reto 736"/>
              <p:cNvCxnSpPr>
                <a:stCxn id="726" idx="4"/>
                <a:endCxn id="727" idx="0"/>
              </p:cNvCxnSpPr>
              <p:nvPr/>
            </p:nvCxnSpPr>
            <p:spPr>
              <a:xfrm rot="5400000">
                <a:off x="3315717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Conector reto 737"/>
              <p:cNvCxnSpPr>
                <a:stCxn id="726" idx="4"/>
                <a:endCxn id="732" idx="0"/>
              </p:cNvCxnSpPr>
              <p:nvPr/>
            </p:nvCxnSpPr>
            <p:spPr>
              <a:xfrm rot="16200000" flipH="1">
                <a:off x="3446523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Conector reto 738"/>
              <p:cNvCxnSpPr>
                <a:stCxn id="726" idx="4"/>
                <a:endCxn id="733" idx="0"/>
              </p:cNvCxnSpPr>
              <p:nvPr/>
            </p:nvCxnSpPr>
            <p:spPr>
              <a:xfrm rot="16200000" flipH="1">
                <a:off x="3303647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Conector reto 739"/>
              <p:cNvCxnSpPr>
                <a:stCxn id="726" idx="4"/>
                <a:endCxn id="728" idx="0"/>
              </p:cNvCxnSpPr>
              <p:nvPr/>
            </p:nvCxnSpPr>
            <p:spPr>
              <a:xfrm rot="5400000">
                <a:off x="3172841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Conector reto 740"/>
              <p:cNvCxnSpPr>
                <a:stCxn id="726" idx="4"/>
                <a:endCxn id="734" idx="0"/>
              </p:cNvCxnSpPr>
              <p:nvPr/>
            </p:nvCxnSpPr>
            <p:spPr>
              <a:xfrm rot="16200000" flipH="1">
                <a:off x="3160771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Conector reto 741"/>
              <p:cNvCxnSpPr>
                <a:stCxn id="726" idx="4"/>
                <a:endCxn id="729" idx="0"/>
              </p:cNvCxnSpPr>
              <p:nvPr/>
            </p:nvCxnSpPr>
            <p:spPr>
              <a:xfrm rot="5400000">
                <a:off x="3029965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Conector reto 742"/>
              <p:cNvCxnSpPr>
                <a:stCxn id="726" idx="4"/>
                <a:endCxn id="735" idx="0"/>
              </p:cNvCxnSpPr>
              <p:nvPr/>
            </p:nvCxnSpPr>
            <p:spPr>
              <a:xfrm rot="16200000" flipH="1">
                <a:off x="3017895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Conector reto 743"/>
              <p:cNvCxnSpPr>
                <a:stCxn id="726" idx="4"/>
                <a:endCxn id="730" idx="0"/>
              </p:cNvCxnSpPr>
              <p:nvPr/>
            </p:nvCxnSpPr>
            <p:spPr>
              <a:xfrm rot="5400000">
                <a:off x="2887089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Conector reto 744"/>
              <p:cNvCxnSpPr>
                <a:stCxn id="726" idx="4"/>
                <a:endCxn id="736" idx="0"/>
              </p:cNvCxnSpPr>
              <p:nvPr/>
            </p:nvCxnSpPr>
            <p:spPr>
              <a:xfrm rot="16200000" flipH="1">
                <a:off x="2875019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Conector reto 745"/>
              <p:cNvCxnSpPr>
                <a:stCxn id="726" idx="4"/>
                <a:endCxn id="731" idx="0"/>
              </p:cNvCxnSpPr>
              <p:nvPr/>
            </p:nvCxnSpPr>
            <p:spPr>
              <a:xfrm rot="5400000">
                <a:off x="2744213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7" name="Elipse 746"/>
              <p:cNvSpPr/>
              <p:nvPr/>
            </p:nvSpPr>
            <p:spPr>
              <a:xfrm>
                <a:off x="2047862" y="3500438"/>
                <a:ext cx="809626" cy="64294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L</a:t>
                </a:r>
                <a:endParaRPr lang="pt-BR" sz="1050" dirty="0"/>
              </a:p>
            </p:txBody>
          </p:sp>
          <p:sp>
            <p:nvSpPr>
              <p:cNvPr id="748" name="Elipse 747"/>
              <p:cNvSpPr/>
              <p:nvPr/>
            </p:nvSpPr>
            <p:spPr>
              <a:xfrm>
                <a:off x="2214878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9" name="Elipse 748"/>
              <p:cNvSpPr/>
              <p:nvPr/>
            </p:nvSpPr>
            <p:spPr>
              <a:xfrm>
                <a:off x="2214878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0" name="Elipse 749"/>
              <p:cNvSpPr/>
              <p:nvPr/>
            </p:nvSpPr>
            <p:spPr>
              <a:xfrm>
                <a:off x="2214878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1" name="Elipse 750"/>
              <p:cNvSpPr/>
              <p:nvPr/>
            </p:nvSpPr>
            <p:spPr>
              <a:xfrm>
                <a:off x="2214878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2" name="Elipse 751"/>
              <p:cNvSpPr/>
              <p:nvPr/>
            </p:nvSpPr>
            <p:spPr>
              <a:xfrm>
                <a:off x="2214878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3" name="Elipse 752"/>
              <p:cNvSpPr/>
              <p:nvPr/>
            </p:nvSpPr>
            <p:spPr>
              <a:xfrm>
                <a:off x="2476490" y="4357694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4" name="Elipse 753"/>
              <p:cNvSpPr/>
              <p:nvPr/>
            </p:nvSpPr>
            <p:spPr>
              <a:xfrm>
                <a:off x="2476490" y="4643446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5" name="Elipse 754"/>
              <p:cNvSpPr/>
              <p:nvPr/>
            </p:nvSpPr>
            <p:spPr>
              <a:xfrm>
                <a:off x="2476490" y="4929198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6" name="Elipse 755"/>
              <p:cNvSpPr/>
              <p:nvPr/>
            </p:nvSpPr>
            <p:spPr>
              <a:xfrm>
                <a:off x="2476490" y="5214950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7" name="Elipse 756"/>
              <p:cNvSpPr/>
              <p:nvPr/>
            </p:nvSpPr>
            <p:spPr>
              <a:xfrm>
                <a:off x="2476490" y="5500702"/>
                <a:ext cx="214314" cy="21431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58" name="Conector reto 757"/>
              <p:cNvCxnSpPr>
                <a:stCxn id="747" idx="4"/>
                <a:endCxn id="748" idx="0"/>
              </p:cNvCxnSpPr>
              <p:nvPr/>
            </p:nvCxnSpPr>
            <p:spPr>
              <a:xfrm rot="5400000">
                <a:off x="2280198" y="4185217"/>
                <a:ext cx="214314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Conector reto 758"/>
              <p:cNvCxnSpPr>
                <a:stCxn id="747" idx="4"/>
                <a:endCxn id="753" idx="0"/>
              </p:cNvCxnSpPr>
              <p:nvPr/>
            </p:nvCxnSpPr>
            <p:spPr>
              <a:xfrm rot="16200000" flipH="1">
                <a:off x="2411004" y="4185051"/>
                <a:ext cx="214314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Conector reto 759"/>
              <p:cNvCxnSpPr>
                <a:stCxn id="747" idx="4"/>
                <a:endCxn id="754" idx="0"/>
              </p:cNvCxnSpPr>
              <p:nvPr/>
            </p:nvCxnSpPr>
            <p:spPr>
              <a:xfrm rot="16200000" flipH="1">
                <a:off x="2268128" y="4327927"/>
                <a:ext cx="500066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Conector reto 760"/>
              <p:cNvCxnSpPr>
                <a:stCxn id="747" idx="4"/>
                <a:endCxn id="749" idx="0"/>
              </p:cNvCxnSpPr>
              <p:nvPr/>
            </p:nvCxnSpPr>
            <p:spPr>
              <a:xfrm rot="5400000">
                <a:off x="2137322" y="4328093"/>
                <a:ext cx="500066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Conector reto 761"/>
              <p:cNvCxnSpPr>
                <a:stCxn id="747" idx="4"/>
                <a:endCxn id="755" idx="0"/>
              </p:cNvCxnSpPr>
              <p:nvPr/>
            </p:nvCxnSpPr>
            <p:spPr>
              <a:xfrm rot="16200000" flipH="1">
                <a:off x="2125252" y="4470803"/>
                <a:ext cx="785818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Conector reto 762"/>
              <p:cNvCxnSpPr>
                <a:stCxn id="747" idx="4"/>
                <a:endCxn id="750" idx="0"/>
              </p:cNvCxnSpPr>
              <p:nvPr/>
            </p:nvCxnSpPr>
            <p:spPr>
              <a:xfrm rot="5400000">
                <a:off x="1994446" y="4470969"/>
                <a:ext cx="785818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Conector reto 763"/>
              <p:cNvCxnSpPr>
                <a:stCxn id="747" idx="4"/>
                <a:endCxn id="756" idx="0"/>
              </p:cNvCxnSpPr>
              <p:nvPr/>
            </p:nvCxnSpPr>
            <p:spPr>
              <a:xfrm rot="16200000" flipH="1">
                <a:off x="1982376" y="4613679"/>
                <a:ext cx="1071570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Conector reto 764"/>
              <p:cNvCxnSpPr>
                <a:stCxn id="747" idx="4"/>
                <a:endCxn id="751" idx="0"/>
              </p:cNvCxnSpPr>
              <p:nvPr/>
            </p:nvCxnSpPr>
            <p:spPr>
              <a:xfrm rot="5400000">
                <a:off x="1851570" y="4613845"/>
                <a:ext cx="1071570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Conector reto 765"/>
              <p:cNvCxnSpPr>
                <a:stCxn id="747" idx="4"/>
                <a:endCxn id="757" idx="0"/>
              </p:cNvCxnSpPr>
              <p:nvPr/>
            </p:nvCxnSpPr>
            <p:spPr>
              <a:xfrm rot="16200000" flipH="1">
                <a:off x="1839500" y="4756555"/>
                <a:ext cx="1357322" cy="1309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Conector reto 766"/>
              <p:cNvCxnSpPr>
                <a:stCxn id="747" idx="4"/>
                <a:endCxn id="752" idx="0"/>
              </p:cNvCxnSpPr>
              <p:nvPr/>
            </p:nvCxnSpPr>
            <p:spPr>
              <a:xfrm rot="5400000">
                <a:off x="1708694" y="4756721"/>
                <a:ext cx="1357322" cy="130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1" name="Elipse 540"/>
            <p:cNvSpPr/>
            <p:nvPr/>
          </p:nvSpPr>
          <p:spPr>
            <a:xfrm>
              <a:off x="6405454" y="928670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C</a:t>
              </a:r>
              <a:endParaRPr lang="pt-BR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542" name="Conector reto 541"/>
            <p:cNvCxnSpPr>
              <a:stCxn id="541" idx="4"/>
            </p:cNvCxnSpPr>
            <p:nvPr/>
          </p:nvCxnSpPr>
          <p:spPr>
            <a:xfrm rot="16200000" flipH="1">
              <a:off x="7197286" y="1101251"/>
              <a:ext cx="428628" cy="13693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3" name="Conector reto 542"/>
            <p:cNvCxnSpPr>
              <a:stCxn id="541" idx="4"/>
            </p:cNvCxnSpPr>
            <p:nvPr/>
          </p:nvCxnSpPr>
          <p:spPr>
            <a:xfrm rot="16200000" flipH="1">
              <a:off x="6514656" y="1783881"/>
              <a:ext cx="428628" cy="409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4" name="Conector reto 543"/>
            <p:cNvCxnSpPr>
              <a:stCxn id="541" idx="4"/>
            </p:cNvCxnSpPr>
            <p:nvPr/>
          </p:nvCxnSpPr>
          <p:spPr>
            <a:xfrm rot="5400000">
              <a:off x="5832027" y="1105342"/>
              <a:ext cx="428628" cy="13611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5" name="Elipse 544"/>
            <p:cNvSpPr/>
            <p:nvPr/>
          </p:nvSpPr>
          <p:spPr>
            <a:xfrm>
              <a:off x="2254112" y="928670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C</a:t>
              </a:r>
              <a:endParaRPr lang="pt-BR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546" name="Conector reto 545"/>
            <p:cNvCxnSpPr>
              <a:stCxn id="545" idx="4"/>
            </p:cNvCxnSpPr>
            <p:nvPr/>
          </p:nvCxnSpPr>
          <p:spPr>
            <a:xfrm rot="16200000" flipH="1">
              <a:off x="3045944" y="1101251"/>
              <a:ext cx="428628" cy="13693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7" name="Conector reto 546"/>
            <p:cNvCxnSpPr>
              <a:stCxn id="545" idx="4"/>
            </p:cNvCxnSpPr>
            <p:nvPr/>
          </p:nvCxnSpPr>
          <p:spPr>
            <a:xfrm rot="16200000" flipH="1">
              <a:off x="2363314" y="1783881"/>
              <a:ext cx="428628" cy="409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8" name="Conector reto 547"/>
            <p:cNvCxnSpPr>
              <a:stCxn id="545" idx="4"/>
            </p:cNvCxnSpPr>
            <p:nvPr/>
          </p:nvCxnSpPr>
          <p:spPr>
            <a:xfrm rot="5400000">
              <a:off x="1680685" y="1105342"/>
              <a:ext cx="428628" cy="13611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9" name="Elipse 548"/>
            <p:cNvSpPr/>
            <p:nvPr/>
          </p:nvSpPr>
          <p:spPr>
            <a:xfrm>
              <a:off x="6405467" y="4000504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C</a:t>
              </a:r>
              <a:endParaRPr lang="pt-BR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550" name="Conector reto 549"/>
            <p:cNvCxnSpPr>
              <a:stCxn id="549" idx="4"/>
            </p:cNvCxnSpPr>
            <p:nvPr/>
          </p:nvCxnSpPr>
          <p:spPr>
            <a:xfrm rot="16200000" flipH="1">
              <a:off x="7268730" y="4101653"/>
              <a:ext cx="285753" cy="136933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1" name="Conector reto 550"/>
            <p:cNvCxnSpPr>
              <a:stCxn id="549" idx="4"/>
            </p:cNvCxnSpPr>
            <p:nvPr/>
          </p:nvCxnSpPr>
          <p:spPr>
            <a:xfrm rot="16200000" flipH="1">
              <a:off x="6586100" y="4784283"/>
              <a:ext cx="285753" cy="4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2" name="Conector reto 551"/>
            <p:cNvCxnSpPr>
              <a:stCxn id="549" idx="4"/>
            </p:cNvCxnSpPr>
            <p:nvPr/>
          </p:nvCxnSpPr>
          <p:spPr>
            <a:xfrm rot="5400000">
              <a:off x="5903471" y="4105731"/>
              <a:ext cx="285753" cy="136118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53" name="Elipse 552"/>
            <p:cNvSpPr/>
            <p:nvPr/>
          </p:nvSpPr>
          <p:spPr>
            <a:xfrm>
              <a:off x="2246174" y="4000504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C</a:t>
              </a:r>
              <a:endParaRPr lang="pt-BR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554" name="Conector reto 553"/>
            <p:cNvCxnSpPr>
              <a:stCxn id="553" idx="4"/>
            </p:cNvCxnSpPr>
            <p:nvPr/>
          </p:nvCxnSpPr>
          <p:spPr>
            <a:xfrm rot="16200000" flipH="1">
              <a:off x="3109437" y="4101653"/>
              <a:ext cx="285753" cy="136933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5" name="Conector reto 554"/>
            <p:cNvCxnSpPr>
              <a:stCxn id="553" idx="4"/>
            </p:cNvCxnSpPr>
            <p:nvPr/>
          </p:nvCxnSpPr>
          <p:spPr>
            <a:xfrm rot="16200000" flipH="1">
              <a:off x="2426807" y="4784283"/>
              <a:ext cx="285753" cy="4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6" name="Conector reto 555"/>
            <p:cNvCxnSpPr>
              <a:stCxn id="553" idx="4"/>
            </p:cNvCxnSpPr>
            <p:nvPr/>
          </p:nvCxnSpPr>
          <p:spPr>
            <a:xfrm rot="5400000">
              <a:off x="1744178" y="4105731"/>
              <a:ext cx="285753" cy="136118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7" name="Conector reto 556"/>
            <p:cNvCxnSpPr>
              <a:stCxn id="535" idx="4"/>
              <a:endCxn id="541" idx="2"/>
            </p:cNvCxnSpPr>
            <p:nvPr/>
          </p:nvCxnSpPr>
          <p:spPr>
            <a:xfrm rot="16200000" flipH="1">
              <a:off x="5417289" y="261975"/>
              <a:ext cx="321471" cy="16548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8" name="Conector reto 557"/>
            <p:cNvCxnSpPr>
              <a:stCxn id="535" idx="4"/>
              <a:endCxn id="545" idx="6"/>
            </p:cNvCxnSpPr>
            <p:nvPr/>
          </p:nvCxnSpPr>
          <p:spPr>
            <a:xfrm rot="5400000">
              <a:off x="3663090" y="162635"/>
              <a:ext cx="321471" cy="185354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9" name="Conector reto 558"/>
            <p:cNvCxnSpPr>
              <a:stCxn id="535" idx="4"/>
              <a:endCxn id="549" idx="2"/>
            </p:cNvCxnSpPr>
            <p:nvPr/>
          </p:nvCxnSpPr>
          <p:spPr>
            <a:xfrm rot="16200000" flipH="1">
              <a:off x="3881379" y="1797886"/>
              <a:ext cx="3393305" cy="165487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6" name="Conector reto 565"/>
            <p:cNvCxnSpPr>
              <a:stCxn id="535" idx="4"/>
              <a:endCxn id="553" idx="6"/>
            </p:cNvCxnSpPr>
            <p:nvPr/>
          </p:nvCxnSpPr>
          <p:spPr>
            <a:xfrm rot="5400000">
              <a:off x="2123204" y="1694583"/>
              <a:ext cx="3393305" cy="186147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71" name="CaixaDeTexto 1370"/>
          <p:cNvSpPr txBox="1"/>
          <p:nvPr/>
        </p:nvSpPr>
        <p:spPr>
          <a:xfrm>
            <a:off x="2143108" y="843961"/>
            <a:ext cx="1233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Pastor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372" name="CaixaDeTexto 1371"/>
          <p:cNvSpPr txBox="1"/>
          <p:nvPr/>
        </p:nvSpPr>
        <p:spPr>
          <a:xfrm>
            <a:off x="2285984" y="3643314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Líder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0"/>
      <p:bldP spid="1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DO PG final.jpg"/>
          <p:cNvPicPr>
            <a:picLocks noChangeAspect="1"/>
          </p:cNvPicPr>
          <p:nvPr/>
        </p:nvPicPr>
        <p:blipFill>
          <a:blip r:embed="rId2"/>
          <a:srcRect l="67218" b="67964"/>
          <a:stretch>
            <a:fillRect/>
          </a:stretch>
        </p:blipFill>
        <p:spPr>
          <a:xfrm>
            <a:off x="258973" y="214290"/>
            <a:ext cx="138309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831" y="1428736"/>
            <a:ext cx="142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estilo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6709" y="1928802"/>
            <a:ext cx="1758071" cy="4799034"/>
            <a:chOff x="485518" y="286103"/>
            <a:chExt cx="1758071" cy="4799034"/>
          </a:xfrm>
        </p:grpSpPr>
        <p:sp>
          <p:nvSpPr>
            <p:cNvPr id="12" name="Retângulo 11"/>
            <p:cNvSpPr/>
            <p:nvPr/>
          </p:nvSpPr>
          <p:spPr>
            <a:xfrm>
              <a:off x="485518" y="286103"/>
              <a:ext cx="1758071" cy="4799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414" t="77197" r="2206" b="262"/>
            <a:stretch>
              <a:fillRect/>
            </a:stretch>
          </p:blipFill>
          <p:spPr>
            <a:xfrm>
              <a:off x="592371" y="3929066"/>
              <a:ext cx="1550737" cy="1063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m 13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510" t="52311" r="2436" b="25255"/>
            <a:stretch>
              <a:fillRect/>
            </a:stretch>
          </p:blipFill>
          <p:spPr>
            <a:xfrm>
              <a:off x="586102" y="2742168"/>
              <a:ext cx="1545390" cy="1058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m 14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956" t="27271" r="2431" b="50295"/>
            <a:stretch>
              <a:fillRect/>
            </a:stretch>
          </p:blipFill>
          <p:spPr>
            <a:xfrm>
              <a:off x="579564" y="1566009"/>
              <a:ext cx="1557276" cy="107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m 15" descr="rostos3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84" t="2231" r="2661" b="75108"/>
            <a:stretch>
              <a:fillRect/>
            </a:stretch>
          </p:blipFill>
          <p:spPr>
            <a:xfrm>
              <a:off x="573184" y="380822"/>
              <a:ext cx="1557512" cy="10778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Conector reto 20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357422" y="928670"/>
            <a:ext cx="6929486" cy="4214842"/>
          </a:xfrm>
          <a:prstGeom prst="rect">
            <a:avLst/>
          </a:prstGeom>
          <a:noFill/>
          <a:ln/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Estruturação do processo</a:t>
            </a:r>
            <a:r>
              <a:rPr lang="pt-BR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endParaRPr lang="pt-BR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1. Pastor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distrital  escolhe em oração 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	um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grupo de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líderes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endParaRPr lang="pt-BR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2. Este grupo treina viver em comunidade 			(protótipo)</a:t>
            </a:r>
            <a:b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BR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3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Cada líder em oração escolhe os membros 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	do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seu grupo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endParaRPr lang="pt-BR" sz="10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4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Cada grupo se multiplica anualmente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endParaRPr lang="pt-BR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tabLst>
                <a:tab pos="442913" algn="l"/>
                <a:tab pos="722313" algn="l"/>
              </a:tabLst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5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 A igreja toda passa a viver em pequenas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		comunidades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341</Words>
  <Application>Microsoft Office PowerPoint</Application>
  <PresentationFormat>Apresentação na tela (4:3)</PresentationFormat>
  <Paragraphs>225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Fabian</dc:creator>
  <cp:lastModifiedBy>Charles Fabian</cp:lastModifiedBy>
  <cp:revision>2</cp:revision>
  <dcterms:created xsi:type="dcterms:W3CDTF">2009-05-19T09:46:21Z</dcterms:created>
  <dcterms:modified xsi:type="dcterms:W3CDTF">2009-05-19T09:58:28Z</dcterms:modified>
</cp:coreProperties>
</file>