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49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01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7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90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2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21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3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60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6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31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380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F0FC3-209F-4FB2-B083-5870C47D3AE8}" type="datetimeFigureOut">
              <a:rPr lang="pt-BR" smtClean="0"/>
              <a:t>11/11/2014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78B96-8C18-440E-A31E-AB890A92D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75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940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5º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Mentalidade fechada em relação a Pequenos Grupos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 smtClean="0">
                <a:solidFill>
                  <a:srgbClr val="00B050"/>
                </a:solidFill>
                <a:latin typeface="+mn-lt"/>
              </a:rPr>
              <a:t>É necessário:</a:t>
            </a:r>
            <a:endParaRPr lang="pt-BR" sz="3200" b="1" dirty="0">
              <a:solidFill>
                <a:srgbClr val="00B050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Passar a visão correta do plano de Deus para o Pequeno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Grupo.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Desafiá-los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a uma visão de consagração e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evangelismo.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Mostrar a benção do crescimento de outros grupos que mantiveram-se abertos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014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6º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Sua definição de Pequenos Grupos é limitada demais? Você precisa de líderes que entendam o propósito do seu Pequeno Grupo.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Definição restrita de um Pequeno Grupo</a:t>
            </a:r>
          </a:p>
        </p:txBody>
      </p:sp>
    </p:spTree>
    <p:extLst>
      <p:ext uri="{BB962C8B-B14F-4D97-AF65-F5344CB8AC3E}">
        <p14:creationId xmlns:p14="http://schemas.microsoft.com/office/powerpoint/2010/main" val="3392565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6º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Definição restrita de um Pequeno Grupo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 smtClean="0">
                <a:solidFill>
                  <a:srgbClr val="00B050"/>
                </a:solidFill>
                <a:latin typeface="+mn-lt"/>
              </a:rPr>
              <a:t>É necessário:</a:t>
            </a:r>
            <a:endParaRPr lang="pt-BR" sz="3200" b="1" dirty="0">
              <a:solidFill>
                <a:srgbClr val="00B050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Conhecer as dinâmicas de funcionamento do Pequeno Grupo.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Estabelecer alvos claros (onde estamos, onde queremos chegar).</a:t>
            </a: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Encarar o Pequeno Grupo como um ministério diário e não semanal.</a:t>
            </a:r>
          </a:p>
        </p:txBody>
      </p:sp>
    </p:spTree>
    <p:extLst>
      <p:ext uri="{BB962C8B-B14F-4D97-AF65-F5344CB8AC3E}">
        <p14:creationId xmlns:p14="http://schemas.microsoft.com/office/powerpoint/2010/main" val="3619677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7º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Quando desenvolvemos estratégias de assimilação (ou incorporação), a ignorância pode ser prejudicial.  </a:t>
            </a: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Não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subestime o potencial de reuniões maiores para “alimentar” os Pequenos Grupos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Descubra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se você está negligenciando as possibilidades de assimilação em sua estrutura atual.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Negligência no processo de assimilação</a:t>
            </a:r>
          </a:p>
        </p:txBody>
      </p:sp>
    </p:spTree>
    <p:extLst>
      <p:ext uri="{BB962C8B-B14F-4D97-AF65-F5344CB8AC3E}">
        <p14:creationId xmlns:p14="http://schemas.microsoft.com/office/powerpoint/2010/main" val="594808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7º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Negligência no processo de assimilação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 smtClean="0">
                <a:solidFill>
                  <a:srgbClr val="00B050"/>
                </a:solidFill>
                <a:latin typeface="+mn-lt"/>
              </a:rPr>
              <a:t>É necessário:</a:t>
            </a:r>
            <a:endParaRPr lang="pt-BR" sz="3200" b="1" dirty="0">
              <a:solidFill>
                <a:srgbClr val="00B050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Não achar que sabe de tudo, e não se fechar para o aprendizado.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Leia, examine, domine tudo o que você puder sobre o assunto </a:t>
            </a:r>
            <a:r>
              <a:rPr lang="pt-BR" sz="3200" dirty="0" smtClean="0">
                <a:solidFill>
                  <a:srgbClr val="FFFF00"/>
                </a:solidFill>
                <a:latin typeface="+mn-lt"/>
              </a:rPr>
              <a:t>sempre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059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634365" y="1835788"/>
            <a:ext cx="7875270" cy="3521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>
                <a:solidFill>
                  <a:schemeClr val="bg1"/>
                </a:solidFill>
                <a:latin typeface="Arial Rounded MT Bold" panose="020F0704030504030204" pitchFamily="34" charset="0"/>
              </a:rPr>
              <a:t>Evitemos estes pecados, se, todavia cairmos em algum, temos um advogado junto ao Pai disposto a nos erguer para que continuemos a ministrar ao povo de Deus, até que Ele venha!</a:t>
            </a:r>
          </a:p>
        </p:txBody>
      </p:sp>
    </p:spTree>
    <p:extLst>
      <p:ext uri="{BB962C8B-B14F-4D97-AF65-F5344CB8AC3E}">
        <p14:creationId xmlns:p14="http://schemas.microsoft.com/office/powerpoint/2010/main" val="373186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634365" y="1835788"/>
            <a:ext cx="7875270" cy="3521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Algumas igrejas fracassam ou não têm sucesso no ministério dos Pequenos Grupos e não sabem porque. </a:t>
            </a:r>
            <a:endParaRPr lang="pt-BR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pt-BR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O </a:t>
            </a:r>
            <a:r>
              <a:rPr lang="pt-BR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problema é que alguns pecados capitais (mortais), têm sido praticados, muitas vezes até de maneira imperceptível.  </a:t>
            </a:r>
            <a:endParaRPr lang="pt-BR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endParaRPr lang="pt-BR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É </a:t>
            </a:r>
            <a:r>
              <a:rPr lang="pt-BR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preciso conhecer cada um desses pecados, para poder evita-los e desfrutar do sucesso.</a:t>
            </a:r>
          </a:p>
        </p:txBody>
      </p:sp>
    </p:spTree>
    <p:extLst>
      <p:ext uri="{BB962C8B-B14F-4D97-AF65-F5344CB8AC3E}">
        <p14:creationId xmlns:p14="http://schemas.microsoft.com/office/powerpoint/2010/main" val="172702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34365" y="1835788"/>
            <a:ext cx="7875270" cy="35210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>
                <a:solidFill>
                  <a:schemeClr val="bg1"/>
                </a:solidFill>
                <a:latin typeface="+mn-lt"/>
              </a:rPr>
              <a:t>Acontece quando os objetivos do pastor para o Pequeno Grupo não estão bem claros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</a:t>
            </a:r>
          </a:p>
          <a:p>
            <a:endParaRPr lang="pt-BR" sz="3200" dirty="0">
              <a:solidFill>
                <a:schemeClr val="bg1"/>
              </a:solidFill>
              <a:latin typeface="+mn-lt"/>
            </a:endParaRPr>
          </a:p>
          <a:p>
            <a:r>
              <a:rPr lang="pt-BR" sz="3200" dirty="0">
                <a:solidFill>
                  <a:schemeClr val="bg1"/>
                </a:solidFill>
                <a:latin typeface="+mn-lt"/>
              </a:rPr>
              <a:t>A questão fundamental é: de que maneira você quer que os Pequenos Grupos correspondam à missão geral da igreja.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Objetivos ministeriais obscuros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11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2º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Precisa ser alguém que tenha coragem de tomar decisões quando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necessário.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Precisa ser alguém que elabora e cumpre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tarefas.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Precisa ser alguém capaz de conduzir com amor e equilíbrio os demais Pequenos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Grupos.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Precisa ser alguém que leve os grupos a um crescimento constante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Falta de uma boa </a:t>
            </a:r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liderança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32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3º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Falhamos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nesse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aspecto. As igrejas apresentam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dificuldades com esta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questão,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o problema é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o treinamento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insatisfatório para lideres de Pequenos Grupos.</a:t>
            </a:r>
          </a:p>
          <a:p>
            <a:pPr algn="just">
              <a:spcBef>
                <a:spcPct val="50000"/>
              </a:spcBef>
            </a:pP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- Treinamentos inconstantes, não periódico.</a:t>
            </a: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- Treinamento comum, o mesmo de sempre.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Estruturas de treinamento insatisfatórias</a:t>
            </a:r>
          </a:p>
        </p:txBody>
      </p:sp>
    </p:spTree>
    <p:extLst>
      <p:ext uri="{BB962C8B-B14F-4D97-AF65-F5344CB8AC3E}">
        <p14:creationId xmlns:p14="http://schemas.microsoft.com/office/powerpoint/2010/main" val="336063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3º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 smtClean="0">
                <a:solidFill>
                  <a:srgbClr val="00B050"/>
                </a:solidFill>
                <a:latin typeface="+mn-lt"/>
              </a:rPr>
              <a:t>É necessário:</a:t>
            </a: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- O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pastor responsabilizar-se por um time de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treinadores.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  <a:p>
            <a:pPr algn="just">
              <a:spcBef>
                <a:spcPct val="50000"/>
              </a:spcBef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- Manter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constância nos treinamentos e diversificar dia, horário e lugares de treinamento para sair do que é comum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Estruturas de treinamento insatisfatórias</a:t>
            </a:r>
          </a:p>
        </p:txBody>
      </p:sp>
    </p:spTree>
    <p:extLst>
      <p:ext uri="{BB962C8B-B14F-4D97-AF65-F5344CB8AC3E}">
        <p14:creationId xmlns:p14="http://schemas.microsoft.com/office/powerpoint/2010/main" val="261845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4º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>
                <a:solidFill>
                  <a:schemeClr val="bg1"/>
                </a:solidFill>
                <a:latin typeface="+mn-lt"/>
              </a:rPr>
              <a:t>Reflete os perigos e os resultados quando o desenvolvimento de líderes é falho: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Pequenos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Grupos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morrem.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Pequenos Grupos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não se multiplicam.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Evasão dos membros do Pequeno Grupo.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Negligência no desenvolvimento de liderança contínua</a:t>
            </a:r>
          </a:p>
        </p:txBody>
      </p:sp>
    </p:spTree>
    <p:extLst>
      <p:ext uri="{BB962C8B-B14F-4D97-AF65-F5344CB8AC3E}">
        <p14:creationId xmlns:p14="http://schemas.microsoft.com/office/powerpoint/2010/main" val="409930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4º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b="1" dirty="0" smtClean="0">
                <a:solidFill>
                  <a:srgbClr val="00B050"/>
                </a:solidFill>
                <a:latin typeface="+mn-lt"/>
              </a:rPr>
              <a:t>É necessário:</a:t>
            </a:r>
            <a:endParaRPr lang="pt-BR" sz="3200" b="1" dirty="0">
              <a:solidFill>
                <a:srgbClr val="00B050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Ter um período especifico para a formação de novos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líderes.</a:t>
            </a:r>
            <a:endParaRPr lang="pt-BR" sz="3200" dirty="0">
              <a:solidFill>
                <a:schemeClr val="bg1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Trabalhar com níveis de graduação de liderança. Cada nível alcançado, o líder recebe uma nova condecoração.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Negligência no desenvolvimento de liderança contínua</a:t>
            </a:r>
          </a:p>
        </p:txBody>
      </p:sp>
    </p:spTree>
    <p:extLst>
      <p:ext uri="{BB962C8B-B14F-4D97-AF65-F5344CB8AC3E}">
        <p14:creationId xmlns:p14="http://schemas.microsoft.com/office/powerpoint/2010/main" val="326953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5890" y="228600"/>
            <a:ext cx="2823210" cy="694053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5º Pecado</a:t>
            </a:r>
            <a:endParaRPr lang="pt-B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18160" y="1835788"/>
            <a:ext cx="8290559" cy="4145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ct val="50000"/>
              </a:spcBef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Quando existem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uma mentalidade fechada,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o ministério de Pequenos Grupos certamente não será eficaz. </a:t>
            </a:r>
            <a:endParaRPr lang="pt-BR" sz="3200" dirty="0" smtClean="0">
              <a:solidFill>
                <a:schemeClr val="bg1"/>
              </a:solidFill>
              <a:latin typeface="+mn-lt"/>
            </a:endParaRP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Falta </a:t>
            </a:r>
            <a:r>
              <a:rPr lang="pt-BR" sz="3200" dirty="0">
                <a:solidFill>
                  <a:schemeClr val="bg1"/>
                </a:solidFill>
                <a:latin typeface="+mn-lt"/>
              </a:rPr>
              <a:t>de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visão.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Despreparo para liderar.</a:t>
            </a:r>
          </a:p>
          <a:p>
            <a:pPr marL="457200" indent="-457200" algn="just">
              <a:spcBef>
                <a:spcPct val="50000"/>
              </a:spcBef>
              <a:buFontTx/>
              <a:buChar char="-"/>
            </a:pP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Falta de compreensão da vida em comunidade.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8260" y="861060"/>
            <a:ext cx="6057900" cy="694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Mentalidade fechada em relação a Pequenos Grupos</a:t>
            </a:r>
          </a:p>
        </p:txBody>
      </p:sp>
    </p:spTree>
    <p:extLst>
      <p:ext uri="{BB962C8B-B14F-4D97-AF65-F5344CB8AC3E}">
        <p14:creationId xmlns:p14="http://schemas.microsoft.com/office/powerpoint/2010/main" val="1798833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603</Words>
  <Application>Microsoft Office PowerPoint</Application>
  <PresentationFormat>Apresentação na tela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Calibri Light</vt:lpstr>
      <vt:lpstr>Tema do Office</vt:lpstr>
      <vt:lpstr>Apresentação do PowerPoint</vt:lpstr>
      <vt:lpstr>Apresentação do PowerPoint</vt:lpstr>
      <vt:lpstr>1º Pecado</vt:lpstr>
      <vt:lpstr>2º Pecado</vt:lpstr>
      <vt:lpstr>3º Pecado</vt:lpstr>
      <vt:lpstr>3º Pecado</vt:lpstr>
      <vt:lpstr>4º Pecado</vt:lpstr>
      <vt:lpstr>4º Pecado</vt:lpstr>
      <vt:lpstr>5º Pecado</vt:lpstr>
      <vt:lpstr>5º Pecado</vt:lpstr>
      <vt:lpstr>6º Pecado</vt:lpstr>
      <vt:lpstr>6º Pecado</vt:lpstr>
      <vt:lpstr>7º Pecado</vt:lpstr>
      <vt:lpstr>7º Pecado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Quenehen</dc:creator>
  <cp:lastModifiedBy>Jean Quenehen</cp:lastModifiedBy>
  <cp:revision>4</cp:revision>
  <dcterms:created xsi:type="dcterms:W3CDTF">2014-11-11T14:29:49Z</dcterms:created>
  <dcterms:modified xsi:type="dcterms:W3CDTF">2014-11-11T15:01:27Z</dcterms:modified>
</cp:coreProperties>
</file>