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notesSlides/notesSlide13.xml" ContentType="application/vnd.openxmlformats-officedocument.presentationml.notesSlide+xml"/>
  <Override PartName="/ppt/diagrams/colors9.xml" ContentType="application/vnd.openxmlformats-officedocument.drawingml.diagramColors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notesSlides/notesSlide11.xml" ContentType="application/vnd.openxmlformats-officedocument.presentationml.notesSlide+xml"/>
  <Override PartName="/ppt/diagrams/colors7.xml" ContentType="application/vnd.openxmlformats-officedocument.drawingml.diagramColors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6"/>
  </p:notesMasterIdLst>
  <p:sldIdLst>
    <p:sldId id="256" r:id="rId2"/>
    <p:sldId id="260" r:id="rId3"/>
    <p:sldId id="257" r:id="rId4"/>
    <p:sldId id="263" r:id="rId5"/>
    <p:sldId id="261" r:id="rId6"/>
    <p:sldId id="265" r:id="rId7"/>
    <p:sldId id="264" r:id="rId8"/>
    <p:sldId id="266" r:id="rId9"/>
    <p:sldId id="267" r:id="rId10"/>
    <p:sldId id="268" r:id="rId11"/>
    <p:sldId id="269" r:id="rId12"/>
    <p:sldId id="273" r:id="rId13"/>
    <p:sldId id="271" r:id="rId14"/>
    <p:sldId id="272" r:id="rId15"/>
  </p:sldIdLst>
  <p:sldSz cx="9144000" cy="6858000" type="screen4x3"/>
  <p:notesSz cx="6858000" cy="9144000"/>
  <p:defaultTextStyle>
    <a:lvl1pPr marL="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5C22544A-7EE6-4342-B048-85BDC9FD1C3A}" styleName="Medium Style 2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6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54BDF9-8515-4677-9942-0171F000F8EB}" type="doc">
      <dgm:prSet loTypeId="urn:microsoft.com/office/officeart/2005/8/layout/list1#1" loCatId="list" qsTypeId="urn:microsoft.com/office/officeart/2005/8/quickstyle/simple2#1" qsCatId="simple" csTypeId="urn:microsoft.com/office/officeart/2005/8/colors/colorful1" csCatId="colorful" phldr="1"/>
      <dgm:spPr/>
      <dgm:t>
        <a:bodyPr/>
        <a:lstStyle>
          <a:extLst/>
        </a:lstStyle>
        <a:p>
          <a:endParaRPr lang="pt-BR"/>
        </a:p>
      </dgm:t>
    </dgm:pt>
    <dgm:pt modelId="{787546C1-DD5C-4D6E-BFDD-D95A52E781AD}">
      <dgm:prSet phldrT="[Text]"/>
      <dgm:spPr/>
      <dgm:t>
        <a:bodyPr/>
        <a:lstStyle>
          <a:extLst/>
        </a:lstStyle>
        <a:p>
          <a:endParaRPr lang="pt-BR" dirty="0"/>
        </a:p>
      </dgm:t>
    </dgm:pt>
    <dgm:pt modelId="{88942913-D2BB-4DEB-B0E7-EA2B7A6CD360}" type="parTrans" cxnId="{DFAEFA4C-B3B0-4C4E-BCD8-BFB53D07C5D0}">
      <dgm:prSet/>
      <dgm:spPr/>
      <dgm:t>
        <a:bodyPr/>
        <a:lstStyle>
          <a:extLst/>
        </a:lstStyle>
        <a:p>
          <a:endParaRPr lang="pt-BR"/>
        </a:p>
      </dgm:t>
    </dgm:pt>
    <dgm:pt modelId="{579A9A07-8770-4AC1-9705-76E19F87D269}" type="sibTrans" cxnId="{DFAEFA4C-B3B0-4C4E-BCD8-BFB53D07C5D0}">
      <dgm:prSet/>
      <dgm:spPr/>
      <dgm:t>
        <a:bodyPr/>
        <a:lstStyle>
          <a:extLst/>
        </a:lstStyle>
        <a:p>
          <a:endParaRPr lang="pt-BR"/>
        </a:p>
      </dgm:t>
    </dgm:pt>
    <dgm:pt modelId="{AC5265C1-0BAB-4984-A634-E4518A8EC253}">
      <dgm:prSet phldrT="[Text]"/>
      <dgm:spPr/>
      <dgm:t>
        <a:bodyPr/>
        <a:lstStyle>
          <a:extLst/>
        </a:lstStyle>
        <a:p>
          <a:endParaRPr lang="pt-BR" dirty="0"/>
        </a:p>
      </dgm:t>
    </dgm:pt>
    <dgm:pt modelId="{26A0947C-B518-417C-9D68-EC422DC1E3A5}" type="parTrans" cxnId="{579A338B-B5D8-4240-8867-8564B0DC96F3}">
      <dgm:prSet/>
      <dgm:spPr/>
      <dgm:t>
        <a:bodyPr/>
        <a:lstStyle>
          <a:extLst/>
        </a:lstStyle>
        <a:p>
          <a:endParaRPr lang="pt-BR"/>
        </a:p>
      </dgm:t>
    </dgm:pt>
    <dgm:pt modelId="{E68E8117-B3CB-464C-9711-4DBE8BF88216}" type="sibTrans" cxnId="{579A338B-B5D8-4240-8867-8564B0DC96F3}">
      <dgm:prSet/>
      <dgm:spPr/>
      <dgm:t>
        <a:bodyPr/>
        <a:lstStyle>
          <a:extLst/>
        </a:lstStyle>
        <a:p>
          <a:endParaRPr lang="pt-BR"/>
        </a:p>
      </dgm:t>
    </dgm:pt>
    <dgm:pt modelId="{F50BDB3E-817D-4A89-9D71-D9E0B029567B}">
      <dgm:prSet phldrT="[Text]"/>
      <dgm:spPr/>
      <dgm:t>
        <a:bodyPr/>
        <a:lstStyle>
          <a:extLst/>
        </a:lstStyle>
        <a:p>
          <a:endParaRPr lang="pt-BR" dirty="0"/>
        </a:p>
      </dgm:t>
    </dgm:pt>
    <dgm:pt modelId="{DE0B39BA-A6F3-455E-8022-365CCF701DB7}" type="parTrans" cxnId="{E8EF61B1-515C-44F0-9393-3A960B69FA7A}">
      <dgm:prSet/>
      <dgm:spPr/>
      <dgm:t>
        <a:bodyPr/>
        <a:lstStyle>
          <a:extLst/>
        </a:lstStyle>
        <a:p>
          <a:endParaRPr lang="pt-BR"/>
        </a:p>
      </dgm:t>
    </dgm:pt>
    <dgm:pt modelId="{25F4C625-3E51-442C-BBB8-3FA715271B27}" type="sibTrans" cxnId="{E8EF61B1-515C-44F0-9393-3A960B69FA7A}">
      <dgm:prSet/>
      <dgm:spPr/>
      <dgm:t>
        <a:bodyPr/>
        <a:lstStyle>
          <a:extLst/>
        </a:lstStyle>
        <a:p>
          <a:endParaRPr lang="pt-BR"/>
        </a:p>
      </dgm:t>
    </dgm:pt>
    <dgm:pt modelId="{ECBD6B98-1CBE-4BAA-AB77-4873C9DB1799}">
      <dgm:prSet phldrT="[Text]"/>
      <dgm:spPr>
        <a:solidFill>
          <a:schemeClr val="accent6"/>
        </a:solidFill>
      </dgm:spPr>
      <dgm:t>
        <a:bodyPr/>
        <a:lstStyle>
          <a:extLst/>
        </a:lstStyle>
        <a:p>
          <a:endParaRPr lang="pt-BR" dirty="0"/>
        </a:p>
      </dgm:t>
    </dgm:pt>
    <dgm:pt modelId="{A8E7F406-AFD8-48D2-8D82-E8A1F17391BF}" type="parTrans" cxnId="{7BE48F06-505A-4F51-BA61-409D1FF34502}">
      <dgm:prSet/>
      <dgm:spPr/>
      <dgm:t>
        <a:bodyPr/>
        <a:lstStyle>
          <a:extLst/>
        </a:lstStyle>
        <a:p>
          <a:endParaRPr lang="pt-BR"/>
        </a:p>
      </dgm:t>
    </dgm:pt>
    <dgm:pt modelId="{CF18F627-55D0-4D75-84BC-9F6776290819}" type="sibTrans" cxnId="{7BE48F06-505A-4F51-BA61-409D1FF34502}">
      <dgm:prSet/>
      <dgm:spPr/>
      <dgm:t>
        <a:bodyPr/>
        <a:lstStyle>
          <a:extLst/>
        </a:lstStyle>
        <a:p>
          <a:endParaRPr lang="pt-BR"/>
        </a:p>
      </dgm:t>
    </dgm:pt>
    <dgm:pt modelId="{9D58511D-D18C-46E6-ADFB-6CDE1389D37F}" type="pres">
      <dgm:prSet presAssocID="{8554BDF9-8515-4677-9942-0171F000F8E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29EC7F92-6143-4EC7-AD17-ECAF75C06DC8}" type="pres">
      <dgm:prSet presAssocID="{787546C1-DD5C-4D6E-BFDD-D95A52E781AD}" presName="parentLin" presStyleCnt="0"/>
      <dgm:spPr/>
      <dgm:t>
        <a:bodyPr/>
        <a:lstStyle>
          <a:extLst/>
        </a:lstStyle>
        <a:p>
          <a:endParaRPr lang="pt-BR"/>
        </a:p>
      </dgm:t>
    </dgm:pt>
    <dgm:pt modelId="{F4F466C7-208D-4B4A-A865-9D82D8E9F892}" type="pres">
      <dgm:prSet presAssocID="{787546C1-DD5C-4D6E-BFDD-D95A52E781AD}" presName="parentLeftMargin" presStyleLbl="node1" presStyleIdx="0" presStyleCnt="4"/>
      <dgm:spPr/>
      <dgm:t>
        <a:bodyPr/>
        <a:lstStyle>
          <a:extLst/>
        </a:lstStyle>
        <a:p>
          <a:endParaRPr lang="pt-BR"/>
        </a:p>
      </dgm:t>
    </dgm:pt>
    <dgm:pt modelId="{8BC4E78D-0D98-4ED2-B23A-71FEC19A6436}" type="pres">
      <dgm:prSet presAssocID="{787546C1-DD5C-4D6E-BFDD-D95A52E781AD}" presName="parentText" presStyleLbl="node1" presStyleIdx="0" presStyleCnt="4" custScaleX="115633" custLinFactNeighborX="9276" custLinFactNeighborY="-4638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129CDA7D-4C80-4698-AFD0-7208B5D9749E}" type="pres">
      <dgm:prSet presAssocID="{787546C1-DD5C-4D6E-BFDD-D95A52E781AD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EBA8CF1F-3B4A-4B6A-8877-CB03CDDAB1E9}" type="pres">
      <dgm:prSet presAssocID="{787546C1-DD5C-4D6E-BFDD-D95A52E781AD}" presName="childText" presStyleLbl="alignAcc1" presStyleIdx="0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  <dgm:pt modelId="{8BC0D01A-9D98-495C-93AA-A7D9631CDDAD}" type="pres">
      <dgm:prSet presAssocID="{579A9A07-8770-4AC1-9705-76E19F87D269}" presName="spaceBetweenRectangles" presStyleCnt="0"/>
      <dgm:spPr/>
      <dgm:t>
        <a:bodyPr/>
        <a:lstStyle>
          <a:extLst/>
        </a:lstStyle>
        <a:p>
          <a:endParaRPr lang="pt-BR"/>
        </a:p>
      </dgm:t>
    </dgm:pt>
    <dgm:pt modelId="{D4434ECF-2146-46AC-B62E-87AB389C995A}" type="pres">
      <dgm:prSet presAssocID="{AC5265C1-0BAB-4984-A634-E4518A8EC253}" presName="parentLin" presStyleCnt="0"/>
      <dgm:spPr/>
      <dgm:t>
        <a:bodyPr/>
        <a:lstStyle>
          <a:extLst/>
        </a:lstStyle>
        <a:p>
          <a:endParaRPr lang="pt-BR"/>
        </a:p>
      </dgm:t>
    </dgm:pt>
    <dgm:pt modelId="{06B5F591-72E0-4CFF-9799-36D4050BD51D}" type="pres">
      <dgm:prSet presAssocID="{AC5265C1-0BAB-4984-A634-E4518A8EC253}" presName="parentLeftMargin" presStyleLbl="node1" presStyleIdx="0" presStyleCnt="4"/>
      <dgm:spPr/>
      <dgm:t>
        <a:bodyPr/>
        <a:lstStyle>
          <a:extLst/>
        </a:lstStyle>
        <a:p>
          <a:endParaRPr lang="pt-BR"/>
        </a:p>
      </dgm:t>
    </dgm:pt>
    <dgm:pt modelId="{12E5634D-BCAA-48AB-BADB-754A15E9B7AC}" type="pres">
      <dgm:prSet presAssocID="{AC5265C1-0BAB-4984-A634-E4518A8EC253}" presName="parentText" presStyleLbl="node1" presStyleIdx="1" presStyleCnt="4" custScaleX="116958" custLinFactNeighborX="9276" custLinFactNeighborY="-2742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3DAA9763-50F6-4CC4-B6DA-0A4C45FFB361}" type="pres">
      <dgm:prSet presAssocID="{AC5265C1-0BAB-4984-A634-E4518A8EC253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51228DB3-E7D4-486B-A0C1-9A59D129891F}" type="pres">
      <dgm:prSet presAssocID="{AC5265C1-0BAB-4984-A634-E4518A8EC253}" presName="childText" presStyleLbl="alignAcc1" presStyleIdx="1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  <dgm:pt modelId="{ECC02425-44D1-4F4C-B5D6-13442CA71F2A}" type="pres">
      <dgm:prSet presAssocID="{E68E8117-B3CB-464C-9711-4DBE8BF88216}" presName="spaceBetweenRectangles" presStyleCnt="0"/>
      <dgm:spPr/>
      <dgm:t>
        <a:bodyPr/>
        <a:lstStyle>
          <a:extLst/>
        </a:lstStyle>
        <a:p>
          <a:endParaRPr lang="pt-BR"/>
        </a:p>
      </dgm:t>
    </dgm:pt>
    <dgm:pt modelId="{98CD7476-6A48-4BD0-A0B1-E79081300878}" type="pres">
      <dgm:prSet presAssocID="{F50BDB3E-817D-4A89-9D71-D9E0B029567B}" presName="parentLin" presStyleCnt="0"/>
      <dgm:spPr/>
      <dgm:t>
        <a:bodyPr/>
        <a:lstStyle>
          <a:extLst/>
        </a:lstStyle>
        <a:p>
          <a:endParaRPr lang="pt-BR"/>
        </a:p>
      </dgm:t>
    </dgm:pt>
    <dgm:pt modelId="{63AA2D3F-331D-492F-82D5-8A2B6C78BAAD}" type="pres">
      <dgm:prSet presAssocID="{F50BDB3E-817D-4A89-9D71-D9E0B029567B}" presName="parentLeftMargin" presStyleLbl="node1" presStyleIdx="1" presStyleCnt="4"/>
      <dgm:spPr/>
      <dgm:t>
        <a:bodyPr/>
        <a:lstStyle>
          <a:extLst/>
        </a:lstStyle>
        <a:p>
          <a:endParaRPr lang="pt-BR"/>
        </a:p>
      </dgm:t>
    </dgm:pt>
    <dgm:pt modelId="{2CFD44AC-C5B0-407B-B2EE-07415AFE4DC4}" type="pres">
      <dgm:prSet presAssocID="{F50BDB3E-817D-4A89-9D71-D9E0B029567B}" presName="parentText" presStyleLbl="node1" presStyleIdx="2" presStyleCnt="4" custScaleX="116959" custLinFactNeighborY="-4638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E27A153A-8ADD-4646-B3A3-509A74CD0695}" type="pres">
      <dgm:prSet presAssocID="{F50BDB3E-817D-4A89-9D71-D9E0B029567B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2DB5D132-AB90-49A4-A479-F0988A86E33E}" type="pres">
      <dgm:prSet presAssocID="{F50BDB3E-817D-4A89-9D71-D9E0B029567B}" presName="childText" presStyleLbl="alignAcc1" presStyleIdx="2" presStyleCnt="4" custLinFactNeighborX="-197" custLinFactNeighborY="-1646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  <dgm:pt modelId="{A5E75685-2820-438A-88AF-159553A570AE}" type="pres">
      <dgm:prSet presAssocID="{25F4C625-3E51-442C-BBB8-3FA715271B27}" presName="spaceBetweenRectangles" presStyleCnt="0"/>
      <dgm:spPr/>
      <dgm:t>
        <a:bodyPr/>
        <a:lstStyle>
          <a:extLst/>
        </a:lstStyle>
        <a:p>
          <a:endParaRPr lang="pt-BR"/>
        </a:p>
      </dgm:t>
    </dgm:pt>
    <dgm:pt modelId="{3936D63D-3BB5-4099-A097-CE176EB2ABE2}" type="pres">
      <dgm:prSet presAssocID="{ECBD6B98-1CBE-4BAA-AB77-4873C9DB1799}" presName="parentLin" presStyleCnt="0"/>
      <dgm:spPr/>
      <dgm:t>
        <a:bodyPr/>
        <a:lstStyle>
          <a:extLst/>
        </a:lstStyle>
        <a:p>
          <a:endParaRPr lang="pt-BR"/>
        </a:p>
      </dgm:t>
    </dgm:pt>
    <dgm:pt modelId="{CA895514-6C23-43E3-A15C-728A9EC10843}" type="pres">
      <dgm:prSet presAssocID="{ECBD6B98-1CBE-4BAA-AB77-4873C9DB1799}" presName="parentLeftMargin" presStyleLbl="node1" presStyleIdx="2" presStyleCnt="4"/>
      <dgm:spPr/>
      <dgm:t>
        <a:bodyPr/>
        <a:lstStyle>
          <a:extLst/>
        </a:lstStyle>
        <a:p>
          <a:endParaRPr lang="pt-BR"/>
        </a:p>
      </dgm:t>
    </dgm:pt>
    <dgm:pt modelId="{D2A5797B-20EE-4298-BA50-C968CEE241D4}" type="pres">
      <dgm:prSet presAssocID="{ECBD6B98-1CBE-4BAA-AB77-4873C9DB1799}" presName="parentText" presStyleLbl="node1" presStyleIdx="3" presStyleCnt="4" custScaleX="116173" custLinFactNeighborX="14970" custLinFactNeighborY="357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AEA9E5FD-8F48-4CA8-8487-C530B0C74333}" type="pres">
      <dgm:prSet presAssocID="{ECBD6B98-1CBE-4BAA-AB77-4873C9DB1799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56015E43-931D-4CAD-85C0-E9EB84437182}" type="pres">
      <dgm:prSet presAssocID="{ECBD6B98-1CBE-4BAA-AB77-4873C9DB1799}" presName="childText" presStyleLbl="alignAcc1" presStyleIdx="3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</dgm:ptLst>
  <dgm:cxnLst>
    <dgm:cxn modelId="{7BE48F06-505A-4F51-BA61-409D1FF34502}" srcId="{8554BDF9-8515-4677-9942-0171F000F8EB}" destId="{ECBD6B98-1CBE-4BAA-AB77-4873C9DB1799}" srcOrd="3" destOrd="0" parTransId="{A8E7F406-AFD8-48D2-8D82-E8A1F17391BF}" sibTransId="{CF18F627-55D0-4D75-84BC-9F6776290819}"/>
    <dgm:cxn modelId="{2EFC50D2-290E-462B-B7B8-30840FE76111}" type="presOf" srcId="{AC5265C1-0BAB-4984-A634-E4518A8EC253}" destId="{06B5F591-72E0-4CFF-9799-36D4050BD51D}" srcOrd="0" destOrd="0" presId="urn:microsoft.com/office/officeart/2005/8/layout/list1#1"/>
    <dgm:cxn modelId="{1BAF750E-C72C-4661-AABA-C41741AB03F3}" type="presOf" srcId="{ECBD6B98-1CBE-4BAA-AB77-4873C9DB1799}" destId="{CA895514-6C23-43E3-A15C-728A9EC10843}" srcOrd="0" destOrd="0" presId="urn:microsoft.com/office/officeart/2005/8/layout/list1#1"/>
    <dgm:cxn modelId="{DFAEFA4C-B3B0-4C4E-BCD8-BFB53D07C5D0}" srcId="{8554BDF9-8515-4677-9942-0171F000F8EB}" destId="{787546C1-DD5C-4D6E-BFDD-D95A52E781AD}" srcOrd="0" destOrd="0" parTransId="{88942913-D2BB-4DEB-B0E7-EA2B7A6CD360}" sibTransId="{579A9A07-8770-4AC1-9705-76E19F87D269}"/>
    <dgm:cxn modelId="{EB840018-7C6C-436F-9A99-D7C18044C3B3}" type="presOf" srcId="{ECBD6B98-1CBE-4BAA-AB77-4873C9DB1799}" destId="{D2A5797B-20EE-4298-BA50-C968CEE241D4}" srcOrd="1" destOrd="0" presId="urn:microsoft.com/office/officeart/2005/8/layout/list1#1"/>
    <dgm:cxn modelId="{ADBD4A98-FF11-4FD5-8BD1-8015621DF0A6}" type="presOf" srcId="{F50BDB3E-817D-4A89-9D71-D9E0B029567B}" destId="{63AA2D3F-331D-492F-82D5-8A2B6C78BAAD}" srcOrd="0" destOrd="0" presId="urn:microsoft.com/office/officeart/2005/8/layout/list1#1"/>
    <dgm:cxn modelId="{579A338B-B5D8-4240-8867-8564B0DC96F3}" srcId="{8554BDF9-8515-4677-9942-0171F000F8EB}" destId="{AC5265C1-0BAB-4984-A634-E4518A8EC253}" srcOrd="1" destOrd="0" parTransId="{26A0947C-B518-417C-9D68-EC422DC1E3A5}" sibTransId="{E68E8117-B3CB-464C-9711-4DBE8BF88216}"/>
    <dgm:cxn modelId="{1D9E4DA1-94F3-4E9A-8F94-D303A3E4954B}" type="presOf" srcId="{787546C1-DD5C-4D6E-BFDD-D95A52E781AD}" destId="{F4F466C7-208D-4B4A-A865-9D82D8E9F892}" srcOrd="0" destOrd="0" presId="urn:microsoft.com/office/officeart/2005/8/layout/list1#1"/>
    <dgm:cxn modelId="{E8EF61B1-515C-44F0-9393-3A960B69FA7A}" srcId="{8554BDF9-8515-4677-9942-0171F000F8EB}" destId="{F50BDB3E-817D-4A89-9D71-D9E0B029567B}" srcOrd="2" destOrd="0" parTransId="{DE0B39BA-A6F3-455E-8022-365CCF701DB7}" sibTransId="{25F4C625-3E51-442C-BBB8-3FA715271B27}"/>
    <dgm:cxn modelId="{A045104B-70CA-42EC-BE1F-933B20FE0C6C}" type="presOf" srcId="{8554BDF9-8515-4677-9942-0171F000F8EB}" destId="{9D58511D-D18C-46E6-ADFB-6CDE1389D37F}" srcOrd="0" destOrd="0" presId="urn:microsoft.com/office/officeart/2005/8/layout/list1#1"/>
    <dgm:cxn modelId="{1F960D66-30BB-43A5-978D-4586E0D1EE4B}" type="presOf" srcId="{787546C1-DD5C-4D6E-BFDD-D95A52E781AD}" destId="{8BC4E78D-0D98-4ED2-B23A-71FEC19A6436}" srcOrd="1" destOrd="0" presId="urn:microsoft.com/office/officeart/2005/8/layout/list1#1"/>
    <dgm:cxn modelId="{76B328BA-4BEE-43EA-896F-13B4B310CDB5}" type="presOf" srcId="{AC5265C1-0BAB-4984-A634-E4518A8EC253}" destId="{12E5634D-BCAA-48AB-BADB-754A15E9B7AC}" srcOrd="1" destOrd="0" presId="urn:microsoft.com/office/officeart/2005/8/layout/list1#1"/>
    <dgm:cxn modelId="{8C1A898F-1E9B-41C0-B2FF-D2932BA3C61D}" type="presOf" srcId="{F50BDB3E-817D-4A89-9D71-D9E0B029567B}" destId="{2CFD44AC-C5B0-407B-B2EE-07415AFE4DC4}" srcOrd="1" destOrd="0" presId="urn:microsoft.com/office/officeart/2005/8/layout/list1#1"/>
    <dgm:cxn modelId="{58F38F21-C1AF-4887-BDD2-67C958EBE112}" type="presParOf" srcId="{9D58511D-D18C-46E6-ADFB-6CDE1389D37F}" destId="{29EC7F92-6143-4EC7-AD17-ECAF75C06DC8}" srcOrd="0" destOrd="0" presId="urn:microsoft.com/office/officeart/2005/8/layout/list1#1"/>
    <dgm:cxn modelId="{DADC3762-59A6-4495-AFB6-803C0EBF31CA}" type="presParOf" srcId="{29EC7F92-6143-4EC7-AD17-ECAF75C06DC8}" destId="{F4F466C7-208D-4B4A-A865-9D82D8E9F892}" srcOrd="0" destOrd="0" presId="urn:microsoft.com/office/officeart/2005/8/layout/list1#1"/>
    <dgm:cxn modelId="{E7F22966-B938-4F59-AB11-1D2F72D161F1}" type="presParOf" srcId="{29EC7F92-6143-4EC7-AD17-ECAF75C06DC8}" destId="{8BC4E78D-0D98-4ED2-B23A-71FEC19A6436}" srcOrd="1" destOrd="0" presId="urn:microsoft.com/office/officeart/2005/8/layout/list1#1"/>
    <dgm:cxn modelId="{0E1A0FFB-1EED-48FD-B1CB-377651126CF7}" type="presParOf" srcId="{9D58511D-D18C-46E6-ADFB-6CDE1389D37F}" destId="{129CDA7D-4C80-4698-AFD0-7208B5D9749E}" srcOrd="1" destOrd="0" presId="urn:microsoft.com/office/officeart/2005/8/layout/list1#1"/>
    <dgm:cxn modelId="{117F0026-306D-4897-A7AB-6DDC9E43155D}" type="presParOf" srcId="{9D58511D-D18C-46E6-ADFB-6CDE1389D37F}" destId="{EBA8CF1F-3B4A-4B6A-8877-CB03CDDAB1E9}" srcOrd="2" destOrd="0" presId="urn:microsoft.com/office/officeart/2005/8/layout/list1#1"/>
    <dgm:cxn modelId="{C4E8A731-E7BB-4636-9D5B-EAF648980059}" type="presParOf" srcId="{9D58511D-D18C-46E6-ADFB-6CDE1389D37F}" destId="{8BC0D01A-9D98-495C-93AA-A7D9631CDDAD}" srcOrd="3" destOrd="0" presId="urn:microsoft.com/office/officeart/2005/8/layout/list1#1"/>
    <dgm:cxn modelId="{E0D82ACD-E5C7-4695-918A-912DE8157AE9}" type="presParOf" srcId="{9D58511D-D18C-46E6-ADFB-6CDE1389D37F}" destId="{D4434ECF-2146-46AC-B62E-87AB389C995A}" srcOrd="4" destOrd="0" presId="urn:microsoft.com/office/officeart/2005/8/layout/list1#1"/>
    <dgm:cxn modelId="{453A7F02-5668-4708-8EE5-46CBD2E922C2}" type="presParOf" srcId="{D4434ECF-2146-46AC-B62E-87AB389C995A}" destId="{06B5F591-72E0-4CFF-9799-36D4050BD51D}" srcOrd="0" destOrd="0" presId="urn:microsoft.com/office/officeart/2005/8/layout/list1#1"/>
    <dgm:cxn modelId="{3633BE02-2672-4F2F-994D-1CFAA0A657D6}" type="presParOf" srcId="{D4434ECF-2146-46AC-B62E-87AB389C995A}" destId="{12E5634D-BCAA-48AB-BADB-754A15E9B7AC}" srcOrd="1" destOrd="0" presId="urn:microsoft.com/office/officeart/2005/8/layout/list1#1"/>
    <dgm:cxn modelId="{494F8D1A-4C0A-430B-B272-B3AE207CDCF1}" type="presParOf" srcId="{9D58511D-D18C-46E6-ADFB-6CDE1389D37F}" destId="{3DAA9763-50F6-4CC4-B6DA-0A4C45FFB361}" srcOrd="5" destOrd="0" presId="urn:microsoft.com/office/officeart/2005/8/layout/list1#1"/>
    <dgm:cxn modelId="{E3E8078B-B530-40B8-9908-372BDDFBAC7F}" type="presParOf" srcId="{9D58511D-D18C-46E6-ADFB-6CDE1389D37F}" destId="{51228DB3-E7D4-486B-A0C1-9A59D129891F}" srcOrd="6" destOrd="0" presId="urn:microsoft.com/office/officeart/2005/8/layout/list1#1"/>
    <dgm:cxn modelId="{CE7B7DFB-DB7E-4E84-B4F1-A1DBDFB8AF43}" type="presParOf" srcId="{9D58511D-D18C-46E6-ADFB-6CDE1389D37F}" destId="{ECC02425-44D1-4F4C-B5D6-13442CA71F2A}" srcOrd="7" destOrd="0" presId="urn:microsoft.com/office/officeart/2005/8/layout/list1#1"/>
    <dgm:cxn modelId="{1C1C1D40-CA92-42B9-BFAE-28CD99A44D41}" type="presParOf" srcId="{9D58511D-D18C-46E6-ADFB-6CDE1389D37F}" destId="{98CD7476-6A48-4BD0-A0B1-E79081300878}" srcOrd="8" destOrd="0" presId="urn:microsoft.com/office/officeart/2005/8/layout/list1#1"/>
    <dgm:cxn modelId="{4D4D46A3-085A-4BE3-B57F-9A2D7D509B49}" type="presParOf" srcId="{98CD7476-6A48-4BD0-A0B1-E79081300878}" destId="{63AA2D3F-331D-492F-82D5-8A2B6C78BAAD}" srcOrd="0" destOrd="0" presId="urn:microsoft.com/office/officeart/2005/8/layout/list1#1"/>
    <dgm:cxn modelId="{1512C15B-9D2F-437F-B2E2-B34C40156561}" type="presParOf" srcId="{98CD7476-6A48-4BD0-A0B1-E79081300878}" destId="{2CFD44AC-C5B0-407B-B2EE-07415AFE4DC4}" srcOrd="1" destOrd="0" presId="urn:microsoft.com/office/officeart/2005/8/layout/list1#1"/>
    <dgm:cxn modelId="{3D942A01-82D7-44FF-A778-F0CF3334B676}" type="presParOf" srcId="{9D58511D-D18C-46E6-ADFB-6CDE1389D37F}" destId="{E27A153A-8ADD-4646-B3A3-509A74CD0695}" srcOrd="9" destOrd="0" presId="urn:microsoft.com/office/officeart/2005/8/layout/list1#1"/>
    <dgm:cxn modelId="{A42D74F1-587B-4CCC-A643-E1D5BA96F0EA}" type="presParOf" srcId="{9D58511D-D18C-46E6-ADFB-6CDE1389D37F}" destId="{2DB5D132-AB90-49A4-A479-F0988A86E33E}" srcOrd="10" destOrd="0" presId="urn:microsoft.com/office/officeart/2005/8/layout/list1#1"/>
    <dgm:cxn modelId="{5783C852-9201-438C-A833-9F29205584EB}" type="presParOf" srcId="{9D58511D-D18C-46E6-ADFB-6CDE1389D37F}" destId="{A5E75685-2820-438A-88AF-159553A570AE}" srcOrd="11" destOrd="0" presId="urn:microsoft.com/office/officeart/2005/8/layout/list1#1"/>
    <dgm:cxn modelId="{CCDE5064-ACC1-4A08-AFD3-9E63FF6474D7}" type="presParOf" srcId="{9D58511D-D18C-46E6-ADFB-6CDE1389D37F}" destId="{3936D63D-3BB5-4099-A097-CE176EB2ABE2}" srcOrd="12" destOrd="0" presId="urn:microsoft.com/office/officeart/2005/8/layout/list1#1"/>
    <dgm:cxn modelId="{E576CB23-7F09-423D-99FE-DBF6A63CADD7}" type="presParOf" srcId="{3936D63D-3BB5-4099-A097-CE176EB2ABE2}" destId="{CA895514-6C23-43E3-A15C-728A9EC10843}" srcOrd="0" destOrd="0" presId="urn:microsoft.com/office/officeart/2005/8/layout/list1#1"/>
    <dgm:cxn modelId="{AE58AA66-CF5C-424D-8B98-EDB2F614DC7A}" type="presParOf" srcId="{3936D63D-3BB5-4099-A097-CE176EB2ABE2}" destId="{D2A5797B-20EE-4298-BA50-C968CEE241D4}" srcOrd="1" destOrd="0" presId="urn:microsoft.com/office/officeart/2005/8/layout/list1#1"/>
    <dgm:cxn modelId="{FBC3D618-2024-4257-B432-280BE2DE600E}" type="presParOf" srcId="{9D58511D-D18C-46E6-ADFB-6CDE1389D37F}" destId="{AEA9E5FD-8F48-4CA8-8487-C530B0C74333}" srcOrd="13" destOrd="0" presId="urn:microsoft.com/office/officeart/2005/8/layout/list1#1"/>
    <dgm:cxn modelId="{341024FC-9245-40AE-9171-0836E2F667E4}" type="presParOf" srcId="{9D58511D-D18C-46E6-ADFB-6CDE1389D37F}" destId="{56015E43-931D-4CAD-85C0-E9EB84437182}" srcOrd="14" destOrd="0" presId="urn:microsoft.com/office/officeart/2005/8/layout/list1#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54BDF9-8515-4677-9942-0171F000F8EB}" type="doc">
      <dgm:prSet loTypeId="urn:microsoft.com/office/officeart/2005/8/layout/list1#1" loCatId="list" qsTypeId="urn:microsoft.com/office/officeart/2005/8/quickstyle/simple2#1" qsCatId="simple" csTypeId="urn:microsoft.com/office/officeart/2005/8/colors/colorful1" csCatId="colorful" phldr="1"/>
      <dgm:spPr/>
      <dgm:t>
        <a:bodyPr/>
        <a:lstStyle>
          <a:extLst/>
        </a:lstStyle>
        <a:p>
          <a:endParaRPr lang="pt-BR"/>
        </a:p>
      </dgm:t>
    </dgm:pt>
    <dgm:pt modelId="{787546C1-DD5C-4D6E-BFDD-D95A52E781AD}">
      <dgm:prSet phldrT="[Text]"/>
      <dgm:spPr/>
      <dgm:t>
        <a:bodyPr/>
        <a:lstStyle>
          <a:extLst/>
        </a:lstStyle>
        <a:p>
          <a:r>
            <a:rPr lang="pt-BR" noProof="0" dirty="0" smtClean="0"/>
            <a:t>O que é excelência</a:t>
          </a:r>
          <a:r>
            <a:rPr lang="en-US" dirty="0" smtClean="0"/>
            <a:t>?</a:t>
          </a:r>
          <a:endParaRPr lang="pt-BR" dirty="0"/>
        </a:p>
      </dgm:t>
    </dgm:pt>
    <dgm:pt modelId="{88942913-D2BB-4DEB-B0E7-EA2B7A6CD360}" type="parTrans" cxnId="{DFAEFA4C-B3B0-4C4E-BCD8-BFB53D07C5D0}">
      <dgm:prSet/>
      <dgm:spPr/>
      <dgm:t>
        <a:bodyPr/>
        <a:lstStyle>
          <a:extLst/>
        </a:lstStyle>
        <a:p>
          <a:endParaRPr lang="pt-BR"/>
        </a:p>
      </dgm:t>
    </dgm:pt>
    <dgm:pt modelId="{579A9A07-8770-4AC1-9705-76E19F87D269}" type="sibTrans" cxnId="{DFAEFA4C-B3B0-4C4E-BCD8-BFB53D07C5D0}">
      <dgm:prSet/>
      <dgm:spPr/>
      <dgm:t>
        <a:bodyPr/>
        <a:lstStyle>
          <a:extLst/>
        </a:lstStyle>
        <a:p>
          <a:endParaRPr lang="pt-BR"/>
        </a:p>
      </dgm:t>
    </dgm:pt>
    <dgm:pt modelId="{ECBD6B98-1CBE-4BAA-AB77-4873C9DB1799}">
      <dgm:prSet phldrT="[Text]"/>
      <dgm:spPr>
        <a:solidFill>
          <a:schemeClr val="accent6"/>
        </a:solidFill>
      </dgm:spPr>
      <dgm:t>
        <a:bodyPr/>
        <a:lstStyle>
          <a:extLst/>
        </a:lstStyle>
        <a:p>
          <a:endParaRPr lang="pt-BR" dirty="0"/>
        </a:p>
      </dgm:t>
    </dgm:pt>
    <dgm:pt modelId="{CF18F627-55D0-4D75-84BC-9F6776290819}" type="sibTrans" cxnId="{7BE48F06-505A-4F51-BA61-409D1FF34502}">
      <dgm:prSet/>
      <dgm:spPr/>
      <dgm:t>
        <a:bodyPr/>
        <a:lstStyle>
          <a:extLst/>
        </a:lstStyle>
        <a:p>
          <a:endParaRPr lang="pt-BR"/>
        </a:p>
      </dgm:t>
    </dgm:pt>
    <dgm:pt modelId="{A8E7F406-AFD8-48D2-8D82-E8A1F17391BF}" type="parTrans" cxnId="{7BE48F06-505A-4F51-BA61-409D1FF34502}">
      <dgm:prSet/>
      <dgm:spPr/>
      <dgm:t>
        <a:bodyPr/>
        <a:lstStyle>
          <a:extLst/>
        </a:lstStyle>
        <a:p>
          <a:endParaRPr lang="pt-BR"/>
        </a:p>
      </dgm:t>
    </dgm:pt>
    <dgm:pt modelId="{AC5265C1-0BAB-4984-A634-E4518A8EC253}">
      <dgm:prSet phldrT="[Text]"/>
      <dgm:spPr/>
      <dgm:t>
        <a:bodyPr/>
        <a:lstStyle>
          <a:extLst/>
        </a:lstStyle>
        <a:p>
          <a:endParaRPr lang="pt-BR" dirty="0"/>
        </a:p>
      </dgm:t>
    </dgm:pt>
    <dgm:pt modelId="{E68E8117-B3CB-464C-9711-4DBE8BF88216}" type="sibTrans" cxnId="{579A338B-B5D8-4240-8867-8564B0DC96F3}">
      <dgm:prSet/>
      <dgm:spPr/>
      <dgm:t>
        <a:bodyPr/>
        <a:lstStyle>
          <a:extLst/>
        </a:lstStyle>
        <a:p>
          <a:endParaRPr lang="pt-BR"/>
        </a:p>
      </dgm:t>
    </dgm:pt>
    <dgm:pt modelId="{26A0947C-B518-417C-9D68-EC422DC1E3A5}" type="parTrans" cxnId="{579A338B-B5D8-4240-8867-8564B0DC96F3}">
      <dgm:prSet/>
      <dgm:spPr/>
      <dgm:t>
        <a:bodyPr/>
        <a:lstStyle>
          <a:extLst/>
        </a:lstStyle>
        <a:p>
          <a:endParaRPr lang="pt-BR"/>
        </a:p>
      </dgm:t>
    </dgm:pt>
    <dgm:pt modelId="{F50BDB3E-817D-4A89-9D71-D9E0B029567B}">
      <dgm:prSet phldrT="[Text]"/>
      <dgm:spPr/>
      <dgm:t>
        <a:bodyPr/>
        <a:lstStyle>
          <a:extLst/>
        </a:lstStyle>
        <a:p>
          <a:endParaRPr lang="pt-BR" dirty="0"/>
        </a:p>
      </dgm:t>
    </dgm:pt>
    <dgm:pt modelId="{25F4C625-3E51-442C-BBB8-3FA715271B27}" type="sibTrans" cxnId="{E8EF61B1-515C-44F0-9393-3A960B69FA7A}">
      <dgm:prSet/>
      <dgm:spPr/>
      <dgm:t>
        <a:bodyPr/>
        <a:lstStyle>
          <a:extLst/>
        </a:lstStyle>
        <a:p>
          <a:endParaRPr lang="pt-BR"/>
        </a:p>
      </dgm:t>
    </dgm:pt>
    <dgm:pt modelId="{DE0B39BA-A6F3-455E-8022-365CCF701DB7}" type="parTrans" cxnId="{E8EF61B1-515C-44F0-9393-3A960B69FA7A}">
      <dgm:prSet/>
      <dgm:spPr/>
      <dgm:t>
        <a:bodyPr/>
        <a:lstStyle>
          <a:extLst/>
        </a:lstStyle>
        <a:p>
          <a:endParaRPr lang="pt-BR"/>
        </a:p>
      </dgm:t>
    </dgm:pt>
    <dgm:pt modelId="{9D58511D-D18C-46E6-ADFB-6CDE1389D37F}" type="pres">
      <dgm:prSet presAssocID="{8554BDF9-8515-4677-9942-0171F000F8E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29EC7F92-6143-4EC7-AD17-ECAF75C06DC8}" type="pres">
      <dgm:prSet presAssocID="{787546C1-DD5C-4D6E-BFDD-D95A52E781AD}" presName="parentLin" presStyleCnt="0"/>
      <dgm:spPr/>
      <dgm:t>
        <a:bodyPr/>
        <a:lstStyle>
          <a:extLst/>
        </a:lstStyle>
        <a:p>
          <a:endParaRPr lang="pt-BR"/>
        </a:p>
      </dgm:t>
    </dgm:pt>
    <dgm:pt modelId="{F4F466C7-208D-4B4A-A865-9D82D8E9F892}" type="pres">
      <dgm:prSet presAssocID="{787546C1-DD5C-4D6E-BFDD-D95A52E781AD}" presName="parentLeftMargin" presStyleLbl="node1" presStyleIdx="0" presStyleCnt="4"/>
      <dgm:spPr/>
      <dgm:t>
        <a:bodyPr/>
        <a:lstStyle>
          <a:extLst/>
        </a:lstStyle>
        <a:p>
          <a:endParaRPr lang="pt-BR"/>
        </a:p>
      </dgm:t>
    </dgm:pt>
    <dgm:pt modelId="{8BC4E78D-0D98-4ED2-B23A-71FEC19A6436}" type="pres">
      <dgm:prSet presAssocID="{787546C1-DD5C-4D6E-BFDD-D95A52E781AD}" presName="parentText" presStyleLbl="node1" presStyleIdx="0" presStyleCnt="4" custScaleX="115633" custLinFactNeighborX="9276" custLinFactNeighborY="-4638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129CDA7D-4C80-4698-AFD0-7208B5D9749E}" type="pres">
      <dgm:prSet presAssocID="{787546C1-DD5C-4D6E-BFDD-D95A52E781AD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EBA8CF1F-3B4A-4B6A-8877-CB03CDDAB1E9}" type="pres">
      <dgm:prSet presAssocID="{787546C1-DD5C-4D6E-BFDD-D95A52E781AD}" presName="childText" presStyleLbl="alignAcc1" presStyleIdx="0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  <dgm:pt modelId="{8BC0D01A-9D98-495C-93AA-A7D9631CDDAD}" type="pres">
      <dgm:prSet presAssocID="{579A9A07-8770-4AC1-9705-76E19F87D269}" presName="spaceBetweenRectangles" presStyleCnt="0"/>
      <dgm:spPr/>
      <dgm:t>
        <a:bodyPr/>
        <a:lstStyle>
          <a:extLst/>
        </a:lstStyle>
        <a:p>
          <a:endParaRPr lang="pt-BR"/>
        </a:p>
      </dgm:t>
    </dgm:pt>
    <dgm:pt modelId="{D4434ECF-2146-46AC-B62E-87AB389C995A}" type="pres">
      <dgm:prSet presAssocID="{AC5265C1-0BAB-4984-A634-E4518A8EC253}" presName="parentLin" presStyleCnt="0"/>
      <dgm:spPr/>
      <dgm:t>
        <a:bodyPr/>
        <a:lstStyle>
          <a:extLst/>
        </a:lstStyle>
        <a:p>
          <a:endParaRPr lang="pt-BR"/>
        </a:p>
      </dgm:t>
    </dgm:pt>
    <dgm:pt modelId="{06B5F591-72E0-4CFF-9799-36D4050BD51D}" type="pres">
      <dgm:prSet presAssocID="{AC5265C1-0BAB-4984-A634-E4518A8EC253}" presName="parentLeftMargin" presStyleLbl="node1" presStyleIdx="0" presStyleCnt="4"/>
      <dgm:spPr/>
      <dgm:t>
        <a:bodyPr/>
        <a:lstStyle>
          <a:extLst/>
        </a:lstStyle>
        <a:p>
          <a:endParaRPr lang="pt-BR"/>
        </a:p>
      </dgm:t>
    </dgm:pt>
    <dgm:pt modelId="{12E5634D-BCAA-48AB-BADB-754A15E9B7AC}" type="pres">
      <dgm:prSet presAssocID="{AC5265C1-0BAB-4984-A634-E4518A8EC253}" presName="parentText" presStyleLbl="node1" presStyleIdx="1" presStyleCnt="4" custScaleX="116958" custLinFactNeighborX="9276" custLinFactNeighborY="-2742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3DAA9763-50F6-4CC4-B6DA-0A4C45FFB361}" type="pres">
      <dgm:prSet presAssocID="{AC5265C1-0BAB-4984-A634-E4518A8EC253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51228DB3-E7D4-486B-A0C1-9A59D129891F}" type="pres">
      <dgm:prSet presAssocID="{AC5265C1-0BAB-4984-A634-E4518A8EC253}" presName="childText" presStyleLbl="alignAcc1" presStyleIdx="1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  <dgm:pt modelId="{ECC02425-44D1-4F4C-B5D6-13442CA71F2A}" type="pres">
      <dgm:prSet presAssocID="{E68E8117-B3CB-464C-9711-4DBE8BF88216}" presName="spaceBetweenRectangles" presStyleCnt="0"/>
      <dgm:spPr/>
      <dgm:t>
        <a:bodyPr/>
        <a:lstStyle>
          <a:extLst/>
        </a:lstStyle>
        <a:p>
          <a:endParaRPr lang="pt-BR"/>
        </a:p>
      </dgm:t>
    </dgm:pt>
    <dgm:pt modelId="{98CD7476-6A48-4BD0-A0B1-E79081300878}" type="pres">
      <dgm:prSet presAssocID="{F50BDB3E-817D-4A89-9D71-D9E0B029567B}" presName="parentLin" presStyleCnt="0"/>
      <dgm:spPr/>
      <dgm:t>
        <a:bodyPr/>
        <a:lstStyle>
          <a:extLst/>
        </a:lstStyle>
        <a:p>
          <a:endParaRPr lang="pt-BR"/>
        </a:p>
      </dgm:t>
    </dgm:pt>
    <dgm:pt modelId="{63AA2D3F-331D-492F-82D5-8A2B6C78BAAD}" type="pres">
      <dgm:prSet presAssocID="{F50BDB3E-817D-4A89-9D71-D9E0B029567B}" presName="parentLeftMargin" presStyleLbl="node1" presStyleIdx="1" presStyleCnt="4"/>
      <dgm:spPr/>
      <dgm:t>
        <a:bodyPr/>
        <a:lstStyle>
          <a:extLst/>
        </a:lstStyle>
        <a:p>
          <a:endParaRPr lang="pt-BR"/>
        </a:p>
      </dgm:t>
    </dgm:pt>
    <dgm:pt modelId="{2CFD44AC-C5B0-407B-B2EE-07415AFE4DC4}" type="pres">
      <dgm:prSet presAssocID="{F50BDB3E-817D-4A89-9D71-D9E0B029567B}" presName="parentText" presStyleLbl="node1" presStyleIdx="2" presStyleCnt="4" custScaleX="116959" custLinFactNeighborY="-4638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E27A153A-8ADD-4646-B3A3-509A74CD0695}" type="pres">
      <dgm:prSet presAssocID="{F50BDB3E-817D-4A89-9D71-D9E0B029567B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2DB5D132-AB90-49A4-A479-F0988A86E33E}" type="pres">
      <dgm:prSet presAssocID="{F50BDB3E-817D-4A89-9D71-D9E0B029567B}" presName="childText" presStyleLbl="alignAcc1" presStyleIdx="2" presStyleCnt="4" custLinFactNeighborX="-197" custLinFactNeighborY="-1646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  <dgm:pt modelId="{A5E75685-2820-438A-88AF-159553A570AE}" type="pres">
      <dgm:prSet presAssocID="{25F4C625-3E51-442C-BBB8-3FA715271B27}" presName="spaceBetweenRectangles" presStyleCnt="0"/>
      <dgm:spPr/>
      <dgm:t>
        <a:bodyPr/>
        <a:lstStyle>
          <a:extLst/>
        </a:lstStyle>
        <a:p>
          <a:endParaRPr lang="pt-BR"/>
        </a:p>
      </dgm:t>
    </dgm:pt>
    <dgm:pt modelId="{3936D63D-3BB5-4099-A097-CE176EB2ABE2}" type="pres">
      <dgm:prSet presAssocID="{ECBD6B98-1CBE-4BAA-AB77-4873C9DB1799}" presName="parentLin" presStyleCnt="0"/>
      <dgm:spPr/>
      <dgm:t>
        <a:bodyPr/>
        <a:lstStyle>
          <a:extLst/>
        </a:lstStyle>
        <a:p>
          <a:endParaRPr lang="pt-BR"/>
        </a:p>
      </dgm:t>
    </dgm:pt>
    <dgm:pt modelId="{CA895514-6C23-43E3-A15C-728A9EC10843}" type="pres">
      <dgm:prSet presAssocID="{ECBD6B98-1CBE-4BAA-AB77-4873C9DB1799}" presName="parentLeftMargin" presStyleLbl="node1" presStyleIdx="2" presStyleCnt="4"/>
      <dgm:spPr/>
      <dgm:t>
        <a:bodyPr/>
        <a:lstStyle>
          <a:extLst/>
        </a:lstStyle>
        <a:p>
          <a:endParaRPr lang="pt-BR"/>
        </a:p>
      </dgm:t>
    </dgm:pt>
    <dgm:pt modelId="{D2A5797B-20EE-4298-BA50-C968CEE241D4}" type="pres">
      <dgm:prSet presAssocID="{ECBD6B98-1CBE-4BAA-AB77-4873C9DB1799}" presName="parentText" presStyleLbl="node1" presStyleIdx="3" presStyleCnt="4" custScaleX="116173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AEA9E5FD-8F48-4CA8-8487-C530B0C74333}" type="pres">
      <dgm:prSet presAssocID="{ECBD6B98-1CBE-4BAA-AB77-4873C9DB1799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56015E43-931D-4CAD-85C0-E9EB84437182}" type="pres">
      <dgm:prSet presAssocID="{ECBD6B98-1CBE-4BAA-AB77-4873C9DB1799}" presName="childText" presStyleLbl="alignAcc1" presStyleIdx="3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</dgm:ptLst>
  <dgm:cxnLst>
    <dgm:cxn modelId="{BE75EF5B-4922-4D26-A2CF-2A74897D0395}" type="presOf" srcId="{F50BDB3E-817D-4A89-9D71-D9E0B029567B}" destId="{2CFD44AC-C5B0-407B-B2EE-07415AFE4DC4}" srcOrd="1" destOrd="0" presId="urn:microsoft.com/office/officeart/2005/8/layout/list1#1"/>
    <dgm:cxn modelId="{00A67330-9E14-4987-AA25-B61B43949EFB}" type="presOf" srcId="{ECBD6B98-1CBE-4BAA-AB77-4873C9DB1799}" destId="{CA895514-6C23-43E3-A15C-728A9EC10843}" srcOrd="0" destOrd="0" presId="urn:microsoft.com/office/officeart/2005/8/layout/list1#1"/>
    <dgm:cxn modelId="{7BE48F06-505A-4F51-BA61-409D1FF34502}" srcId="{8554BDF9-8515-4677-9942-0171F000F8EB}" destId="{ECBD6B98-1CBE-4BAA-AB77-4873C9DB1799}" srcOrd="3" destOrd="0" parTransId="{A8E7F406-AFD8-48D2-8D82-E8A1F17391BF}" sibTransId="{CF18F627-55D0-4D75-84BC-9F6776290819}"/>
    <dgm:cxn modelId="{EE2340D8-6C39-4D67-9BB9-BA345842F60C}" type="presOf" srcId="{AC5265C1-0BAB-4984-A634-E4518A8EC253}" destId="{12E5634D-BCAA-48AB-BADB-754A15E9B7AC}" srcOrd="1" destOrd="0" presId="urn:microsoft.com/office/officeart/2005/8/layout/list1#1"/>
    <dgm:cxn modelId="{DFAEFA4C-B3B0-4C4E-BCD8-BFB53D07C5D0}" srcId="{8554BDF9-8515-4677-9942-0171F000F8EB}" destId="{787546C1-DD5C-4D6E-BFDD-D95A52E781AD}" srcOrd="0" destOrd="0" parTransId="{88942913-D2BB-4DEB-B0E7-EA2B7A6CD360}" sibTransId="{579A9A07-8770-4AC1-9705-76E19F87D269}"/>
    <dgm:cxn modelId="{8B4A5217-7231-4843-A81E-8393883C14E6}" type="presOf" srcId="{AC5265C1-0BAB-4984-A634-E4518A8EC253}" destId="{06B5F591-72E0-4CFF-9799-36D4050BD51D}" srcOrd="0" destOrd="0" presId="urn:microsoft.com/office/officeart/2005/8/layout/list1#1"/>
    <dgm:cxn modelId="{579A338B-B5D8-4240-8867-8564B0DC96F3}" srcId="{8554BDF9-8515-4677-9942-0171F000F8EB}" destId="{AC5265C1-0BAB-4984-A634-E4518A8EC253}" srcOrd="1" destOrd="0" parTransId="{26A0947C-B518-417C-9D68-EC422DC1E3A5}" sibTransId="{E68E8117-B3CB-464C-9711-4DBE8BF88216}"/>
    <dgm:cxn modelId="{2693BBB6-488D-4AC0-82A4-2727AEF7DAA4}" type="presOf" srcId="{787546C1-DD5C-4D6E-BFDD-D95A52E781AD}" destId="{F4F466C7-208D-4B4A-A865-9D82D8E9F892}" srcOrd="0" destOrd="0" presId="urn:microsoft.com/office/officeart/2005/8/layout/list1#1"/>
    <dgm:cxn modelId="{E8EF61B1-515C-44F0-9393-3A960B69FA7A}" srcId="{8554BDF9-8515-4677-9942-0171F000F8EB}" destId="{F50BDB3E-817D-4A89-9D71-D9E0B029567B}" srcOrd="2" destOrd="0" parTransId="{DE0B39BA-A6F3-455E-8022-365CCF701DB7}" sibTransId="{25F4C625-3E51-442C-BBB8-3FA715271B27}"/>
    <dgm:cxn modelId="{D0099AC7-2702-478A-9E9B-352470C48570}" type="presOf" srcId="{ECBD6B98-1CBE-4BAA-AB77-4873C9DB1799}" destId="{D2A5797B-20EE-4298-BA50-C968CEE241D4}" srcOrd="1" destOrd="0" presId="urn:microsoft.com/office/officeart/2005/8/layout/list1#1"/>
    <dgm:cxn modelId="{083B4BD6-4F7D-4B37-9FB0-5D2A28DCF2DD}" type="presOf" srcId="{787546C1-DD5C-4D6E-BFDD-D95A52E781AD}" destId="{8BC4E78D-0D98-4ED2-B23A-71FEC19A6436}" srcOrd="1" destOrd="0" presId="urn:microsoft.com/office/officeart/2005/8/layout/list1#1"/>
    <dgm:cxn modelId="{E8E55C04-D351-46A2-B4AF-7023EF21C527}" type="presOf" srcId="{F50BDB3E-817D-4A89-9D71-D9E0B029567B}" destId="{63AA2D3F-331D-492F-82D5-8A2B6C78BAAD}" srcOrd="0" destOrd="0" presId="urn:microsoft.com/office/officeart/2005/8/layout/list1#1"/>
    <dgm:cxn modelId="{8DBCEB22-7245-411B-B4B0-612A7F45EF69}" type="presOf" srcId="{8554BDF9-8515-4677-9942-0171F000F8EB}" destId="{9D58511D-D18C-46E6-ADFB-6CDE1389D37F}" srcOrd="0" destOrd="0" presId="urn:microsoft.com/office/officeart/2005/8/layout/list1#1"/>
    <dgm:cxn modelId="{16027806-9986-43D9-A3BC-0B480208DAFE}" type="presParOf" srcId="{9D58511D-D18C-46E6-ADFB-6CDE1389D37F}" destId="{29EC7F92-6143-4EC7-AD17-ECAF75C06DC8}" srcOrd="0" destOrd="0" presId="urn:microsoft.com/office/officeart/2005/8/layout/list1#1"/>
    <dgm:cxn modelId="{45544CF2-FF1A-407A-8DEB-2EB9BC69AE17}" type="presParOf" srcId="{29EC7F92-6143-4EC7-AD17-ECAF75C06DC8}" destId="{F4F466C7-208D-4B4A-A865-9D82D8E9F892}" srcOrd="0" destOrd="0" presId="urn:microsoft.com/office/officeart/2005/8/layout/list1#1"/>
    <dgm:cxn modelId="{0500730A-7482-4F42-ADCC-2C0C1754A123}" type="presParOf" srcId="{29EC7F92-6143-4EC7-AD17-ECAF75C06DC8}" destId="{8BC4E78D-0D98-4ED2-B23A-71FEC19A6436}" srcOrd="1" destOrd="0" presId="urn:microsoft.com/office/officeart/2005/8/layout/list1#1"/>
    <dgm:cxn modelId="{12637E7F-18AF-4D09-9C12-15A9DA955EB5}" type="presParOf" srcId="{9D58511D-D18C-46E6-ADFB-6CDE1389D37F}" destId="{129CDA7D-4C80-4698-AFD0-7208B5D9749E}" srcOrd="1" destOrd="0" presId="urn:microsoft.com/office/officeart/2005/8/layout/list1#1"/>
    <dgm:cxn modelId="{5E134654-7AA1-40BE-B27A-44205332496C}" type="presParOf" srcId="{9D58511D-D18C-46E6-ADFB-6CDE1389D37F}" destId="{EBA8CF1F-3B4A-4B6A-8877-CB03CDDAB1E9}" srcOrd="2" destOrd="0" presId="urn:microsoft.com/office/officeart/2005/8/layout/list1#1"/>
    <dgm:cxn modelId="{E26CCFB2-6E6F-48CE-AE02-D0748B71F995}" type="presParOf" srcId="{9D58511D-D18C-46E6-ADFB-6CDE1389D37F}" destId="{8BC0D01A-9D98-495C-93AA-A7D9631CDDAD}" srcOrd="3" destOrd="0" presId="urn:microsoft.com/office/officeart/2005/8/layout/list1#1"/>
    <dgm:cxn modelId="{CF55F466-2A05-4F65-B17F-641B06398040}" type="presParOf" srcId="{9D58511D-D18C-46E6-ADFB-6CDE1389D37F}" destId="{D4434ECF-2146-46AC-B62E-87AB389C995A}" srcOrd="4" destOrd="0" presId="urn:microsoft.com/office/officeart/2005/8/layout/list1#1"/>
    <dgm:cxn modelId="{9E1AE2A7-67E8-442F-A0FC-14CF4EDC61ED}" type="presParOf" srcId="{D4434ECF-2146-46AC-B62E-87AB389C995A}" destId="{06B5F591-72E0-4CFF-9799-36D4050BD51D}" srcOrd="0" destOrd="0" presId="urn:microsoft.com/office/officeart/2005/8/layout/list1#1"/>
    <dgm:cxn modelId="{E2D31F6F-54D5-45A9-AFF0-7A17A92F3D53}" type="presParOf" srcId="{D4434ECF-2146-46AC-B62E-87AB389C995A}" destId="{12E5634D-BCAA-48AB-BADB-754A15E9B7AC}" srcOrd="1" destOrd="0" presId="urn:microsoft.com/office/officeart/2005/8/layout/list1#1"/>
    <dgm:cxn modelId="{D7DE2FD4-C4A2-417E-9786-A38CEB9CA3DF}" type="presParOf" srcId="{9D58511D-D18C-46E6-ADFB-6CDE1389D37F}" destId="{3DAA9763-50F6-4CC4-B6DA-0A4C45FFB361}" srcOrd="5" destOrd="0" presId="urn:microsoft.com/office/officeart/2005/8/layout/list1#1"/>
    <dgm:cxn modelId="{1F1FF1CE-BF97-46B3-B738-E7E7A745016E}" type="presParOf" srcId="{9D58511D-D18C-46E6-ADFB-6CDE1389D37F}" destId="{51228DB3-E7D4-486B-A0C1-9A59D129891F}" srcOrd="6" destOrd="0" presId="urn:microsoft.com/office/officeart/2005/8/layout/list1#1"/>
    <dgm:cxn modelId="{1B676159-E89A-482D-B3AF-CE476BB3124C}" type="presParOf" srcId="{9D58511D-D18C-46E6-ADFB-6CDE1389D37F}" destId="{ECC02425-44D1-4F4C-B5D6-13442CA71F2A}" srcOrd="7" destOrd="0" presId="urn:microsoft.com/office/officeart/2005/8/layout/list1#1"/>
    <dgm:cxn modelId="{1C9BB1ED-AFD7-40D5-AB98-98299C37E296}" type="presParOf" srcId="{9D58511D-D18C-46E6-ADFB-6CDE1389D37F}" destId="{98CD7476-6A48-4BD0-A0B1-E79081300878}" srcOrd="8" destOrd="0" presId="urn:microsoft.com/office/officeart/2005/8/layout/list1#1"/>
    <dgm:cxn modelId="{24D3497E-E013-4135-B54B-6EDB60F5214D}" type="presParOf" srcId="{98CD7476-6A48-4BD0-A0B1-E79081300878}" destId="{63AA2D3F-331D-492F-82D5-8A2B6C78BAAD}" srcOrd="0" destOrd="0" presId="urn:microsoft.com/office/officeart/2005/8/layout/list1#1"/>
    <dgm:cxn modelId="{3DCD4F82-5B0A-43AE-A7D1-540C03EFFEB4}" type="presParOf" srcId="{98CD7476-6A48-4BD0-A0B1-E79081300878}" destId="{2CFD44AC-C5B0-407B-B2EE-07415AFE4DC4}" srcOrd="1" destOrd="0" presId="urn:microsoft.com/office/officeart/2005/8/layout/list1#1"/>
    <dgm:cxn modelId="{3E7AC504-7336-47E7-84C0-32B70C0DE4CC}" type="presParOf" srcId="{9D58511D-D18C-46E6-ADFB-6CDE1389D37F}" destId="{E27A153A-8ADD-4646-B3A3-509A74CD0695}" srcOrd="9" destOrd="0" presId="urn:microsoft.com/office/officeart/2005/8/layout/list1#1"/>
    <dgm:cxn modelId="{B137EA5B-2E99-4857-A7C0-1ED09160BDFD}" type="presParOf" srcId="{9D58511D-D18C-46E6-ADFB-6CDE1389D37F}" destId="{2DB5D132-AB90-49A4-A479-F0988A86E33E}" srcOrd="10" destOrd="0" presId="urn:microsoft.com/office/officeart/2005/8/layout/list1#1"/>
    <dgm:cxn modelId="{CB33069B-ABDE-4876-B36C-E82681236D3E}" type="presParOf" srcId="{9D58511D-D18C-46E6-ADFB-6CDE1389D37F}" destId="{A5E75685-2820-438A-88AF-159553A570AE}" srcOrd="11" destOrd="0" presId="urn:microsoft.com/office/officeart/2005/8/layout/list1#1"/>
    <dgm:cxn modelId="{A86E302D-123A-4B09-B174-0D6F70D2359A}" type="presParOf" srcId="{9D58511D-D18C-46E6-ADFB-6CDE1389D37F}" destId="{3936D63D-3BB5-4099-A097-CE176EB2ABE2}" srcOrd="12" destOrd="0" presId="urn:microsoft.com/office/officeart/2005/8/layout/list1#1"/>
    <dgm:cxn modelId="{A586A96F-4066-4E66-BB6D-7DD4BBE9AAD4}" type="presParOf" srcId="{3936D63D-3BB5-4099-A097-CE176EB2ABE2}" destId="{CA895514-6C23-43E3-A15C-728A9EC10843}" srcOrd="0" destOrd="0" presId="urn:microsoft.com/office/officeart/2005/8/layout/list1#1"/>
    <dgm:cxn modelId="{18F02790-C400-40ED-A6AA-E1BDE04CE7F0}" type="presParOf" srcId="{3936D63D-3BB5-4099-A097-CE176EB2ABE2}" destId="{D2A5797B-20EE-4298-BA50-C968CEE241D4}" srcOrd="1" destOrd="0" presId="urn:microsoft.com/office/officeart/2005/8/layout/list1#1"/>
    <dgm:cxn modelId="{2F27B327-BFDF-4E1F-A632-F26CD331FFDF}" type="presParOf" srcId="{9D58511D-D18C-46E6-ADFB-6CDE1389D37F}" destId="{AEA9E5FD-8F48-4CA8-8487-C530B0C74333}" srcOrd="13" destOrd="0" presId="urn:microsoft.com/office/officeart/2005/8/layout/list1#1"/>
    <dgm:cxn modelId="{86867EAE-BAD2-44F6-A41F-FE81E8DE5EF4}" type="presParOf" srcId="{9D58511D-D18C-46E6-ADFB-6CDE1389D37F}" destId="{56015E43-931D-4CAD-85C0-E9EB84437182}" srcOrd="14" destOrd="0" presId="urn:microsoft.com/office/officeart/2005/8/layout/list1#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54BDF9-8515-4677-9942-0171F000F8EB}" type="doc">
      <dgm:prSet loTypeId="urn:microsoft.com/office/officeart/2005/8/layout/list1#1" loCatId="list" qsTypeId="urn:microsoft.com/office/officeart/2005/8/quickstyle/simple2#1" qsCatId="simple" csTypeId="urn:microsoft.com/office/officeart/2005/8/colors/colorful1" csCatId="colorful" phldr="1"/>
      <dgm:spPr/>
      <dgm:t>
        <a:bodyPr/>
        <a:lstStyle>
          <a:extLst/>
        </a:lstStyle>
        <a:p>
          <a:endParaRPr lang="pt-BR"/>
        </a:p>
      </dgm:t>
    </dgm:pt>
    <dgm:pt modelId="{787546C1-DD5C-4D6E-BFDD-D95A52E781AD}">
      <dgm:prSet phldrT="[Text]"/>
      <dgm:spPr/>
      <dgm:t>
        <a:bodyPr/>
        <a:lstStyle>
          <a:extLst/>
        </a:lstStyle>
        <a:p>
          <a:r>
            <a:rPr lang="pt-BR" noProof="0" dirty="0" smtClean="0"/>
            <a:t>O que é excelência</a:t>
          </a:r>
          <a:r>
            <a:rPr lang="en-US" dirty="0" smtClean="0"/>
            <a:t>?</a:t>
          </a:r>
          <a:endParaRPr lang="pt-BR" dirty="0"/>
        </a:p>
      </dgm:t>
    </dgm:pt>
    <dgm:pt modelId="{88942913-D2BB-4DEB-B0E7-EA2B7A6CD360}" type="parTrans" cxnId="{DFAEFA4C-B3B0-4C4E-BCD8-BFB53D07C5D0}">
      <dgm:prSet/>
      <dgm:spPr/>
      <dgm:t>
        <a:bodyPr/>
        <a:lstStyle>
          <a:extLst/>
        </a:lstStyle>
        <a:p>
          <a:endParaRPr lang="pt-BR"/>
        </a:p>
      </dgm:t>
    </dgm:pt>
    <dgm:pt modelId="{579A9A07-8770-4AC1-9705-76E19F87D269}" type="sibTrans" cxnId="{DFAEFA4C-B3B0-4C4E-BCD8-BFB53D07C5D0}">
      <dgm:prSet/>
      <dgm:spPr/>
      <dgm:t>
        <a:bodyPr/>
        <a:lstStyle>
          <a:extLst/>
        </a:lstStyle>
        <a:p>
          <a:endParaRPr lang="pt-BR"/>
        </a:p>
      </dgm:t>
    </dgm:pt>
    <dgm:pt modelId="{ECBD6B98-1CBE-4BAA-AB77-4873C9DB1799}">
      <dgm:prSet phldrT="[Text]"/>
      <dgm:spPr>
        <a:solidFill>
          <a:schemeClr val="accent6"/>
        </a:solidFill>
      </dgm:spPr>
      <dgm:t>
        <a:bodyPr/>
        <a:lstStyle>
          <a:extLst/>
        </a:lstStyle>
        <a:p>
          <a:endParaRPr lang="pt-BR" dirty="0"/>
        </a:p>
      </dgm:t>
    </dgm:pt>
    <dgm:pt modelId="{CF18F627-55D0-4D75-84BC-9F6776290819}" type="sibTrans" cxnId="{7BE48F06-505A-4F51-BA61-409D1FF34502}">
      <dgm:prSet/>
      <dgm:spPr/>
      <dgm:t>
        <a:bodyPr/>
        <a:lstStyle>
          <a:extLst/>
        </a:lstStyle>
        <a:p>
          <a:endParaRPr lang="pt-BR"/>
        </a:p>
      </dgm:t>
    </dgm:pt>
    <dgm:pt modelId="{A8E7F406-AFD8-48D2-8D82-E8A1F17391BF}" type="parTrans" cxnId="{7BE48F06-505A-4F51-BA61-409D1FF34502}">
      <dgm:prSet/>
      <dgm:spPr/>
      <dgm:t>
        <a:bodyPr/>
        <a:lstStyle>
          <a:extLst/>
        </a:lstStyle>
        <a:p>
          <a:endParaRPr lang="pt-BR"/>
        </a:p>
      </dgm:t>
    </dgm:pt>
    <dgm:pt modelId="{AC5265C1-0BAB-4984-A634-E4518A8EC253}">
      <dgm:prSet phldrT="[Text]"/>
      <dgm:spPr/>
      <dgm:t>
        <a:bodyPr/>
        <a:lstStyle>
          <a:extLst/>
        </a:lstStyle>
        <a:p>
          <a:endParaRPr lang="pt-BR" dirty="0"/>
        </a:p>
      </dgm:t>
    </dgm:pt>
    <dgm:pt modelId="{E68E8117-B3CB-464C-9711-4DBE8BF88216}" type="sibTrans" cxnId="{579A338B-B5D8-4240-8867-8564B0DC96F3}">
      <dgm:prSet/>
      <dgm:spPr/>
      <dgm:t>
        <a:bodyPr/>
        <a:lstStyle>
          <a:extLst/>
        </a:lstStyle>
        <a:p>
          <a:endParaRPr lang="pt-BR"/>
        </a:p>
      </dgm:t>
    </dgm:pt>
    <dgm:pt modelId="{26A0947C-B518-417C-9D68-EC422DC1E3A5}" type="parTrans" cxnId="{579A338B-B5D8-4240-8867-8564B0DC96F3}">
      <dgm:prSet/>
      <dgm:spPr/>
      <dgm:t>
        <a:bodyPr/>
        <a:lstStyle>
          <a:extLst/>
        </a:lstStyle>
        <a:p>
          <a:endParaRPr lang="pt-BR"/>
        </a:p>
      </dgm:t>
    </dgm:pt>
    <dgm:pt modelId="{F50BDB3E-817D-4A89-9D71-D9E0B029567B}">
      <dgm:prSet phldrT="[Text]"/>
      <dgm:spPr/>
      <dgm:t>
        <a:bodyPr/>
        <a:lstStyle>
          <a:extLst/>
        </a:lstStyle>
        <a:p>
          <a:endParaRPr lang="pt-BR" dirty="0"/>
        </a:p>
      </dgm:t>
    </dgm:pt>
    <dgm:pt modelId="{25F4C625-3E51-442C-BBB8-3FA715271B27}" type="sibTrans" cxnId="{E8EF61B1-515C-44F0-9393-3A960B69FA7A}">
      <dgm:prSet/>
      <dgm:spPr/>
      <dgm:t>
        <a:bodyPr/>
        <a:lstStyle>
          <a:extLst/>
        </a:lstStyle>
        <a:p>
          <a:endParaRPr lang="pt-BR"/>
        </a:p>
      </dgm:t>
    </dgm:pt>
    <dgm:pt modelId="{DE0B39BA-A6F3-455E-8022-365CCF701DB7}" type="parTrans" cxnId="{E8EF61B1-515C-44F0-9393-3A960B69FA7A}">
      <dgm:prSet/>
      <dgm:spPr/>
      <dgm:t>
        <a:bodyPr/>
        <a:lstStyle>
          <a:extLst/>
        </a:lstStyle>
        <a:p>
          <a:endParaRPr lang="pt-BR"/>
        </a:p>
      </dgm:t>
    </dgm:pt>
    <dgm:pt modelId="{9D58511D-D18C-46E6-ADFB-6CDE1389D37F}" type="pres">
      <dgm:prSet presAssocID="{8554BDF9-8515-4677-9942-0171F000F8E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29EC7F92-6143-4EC7-AD17-ECAF75C06DC8}" type="pres">
      <dgm:prSet presAssocID="{787546C1-DD5C-4D6E-BFDD-D95A52E781AD}" presName="parentLin" presStyleCnt="0"/>
      <dgm:spPr/>
      <dgm:t>
        <a:bodyPr/>
        <a:lstStyle>
          <a:extLst/>
        </a:lstStyle>
        <a:p>
          <a:endParaRPr lang="pt-BR"/>
        </a:p>
      </dgm:t>
    </dgm:pt>
    <dgm:pt modelId="{F4F466C7-208D-4B4A-A865-9D82D8E9F892}" type="pres">
      <dgm:prSet presAssocID="{787546C1-DD5C-4D6E-BFDD-D95A52E781AD}" presName="parentLeftMargin" presStyleLbl="node1" presStyleIdx="0" presStyleCnt="4"/>
      <dgm:spPr/>
      <dgm:t>
        <a:bodyPr/>
        <a:lstStyle>
          <a:extLst/>
        </a:lstStyle>
        <a:p>
          <a:endParaRPr lang="pt-BR"/>
        </a:p>
      </dgm:t>
    </dgm:pt>
    <dgm:pt modelId="{8BC4E78D-0D98-4ED2-B23A-71FEC19A6436}" type="pres">
      <dgm:prSet presAssocID="{787546C1-DD5C-4D6E-BFDD-D95A52E781AD}" presName="parentText" presStyleLbl="node1" presStyleIdx="0" presStyleCnt="4" custScaleX="115633" custLinFactNeighborX="9276" custLinFactNeighborY="-4638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129CDA7D-4C80-4698-AFD0-7208B5D9749E}" type="pres">
      <dgm:prSet presAssocID="{787546C1-DD5C-4D6E-BFDD-D95A52E781AD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EBA8CF1F-3B4A-4B6A-8877-CB03CDDAB1E9}" type="pres">
      <dgm:prSet presAssocID="{787546C1-DD5C-4D6E-BFDD-D95A52E781AD}" presName="childText" presStyleLbl="alignAcc1" presStyleIdx="0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  <dgm:pt modelId="{8BC0D01A-9D98-495C-93AA-A7D9631CDDAD}" type="pres">
      <dgm:prSet presAssocID="{579A9A07-8770-4AC1-9705-76E19F87D269}" presName="spaceBetweenRectangles" presStyleCnt="0"/>
      <dgm:spPr/>
      <dgm:t>
        <a:bodyPr/>
        <a:lstStyle>
          <a:extLst/>
        </a:lstStyle>
        <a:p>
          <a:endParaRPr lang="pt-BR"/>
        </a:p>
      </dgm:t>
    </dgm:pt>
    <dgm:pt modelId="{D4434ECF-2146-46AC-B62E-87AB389C995A}" type="pres">
      <dgm:prSet presAssocID="{AC5265C1-0BAB-4984-A634-E4518A8EC253}" presName="parentLin" presStyleCnt="0"/>
      <dgm:spPr/>
      <dgm:t>
        <a:bodyPr/>
        <a:lstStyle>
          <a:extLst/>
        </a:lstStyle>
        <a:p>
          <a:endParaRPr lang="pt-BR"/>
        </a:p>
      </dgm:t>
    </dgm:pt>
    <dgm:pt modelId="{06B5F591-72E0-4CFF-9799-36D4050BD51D}" type="pres">
      <dgm:prSet presAssocID="{AC5265C1-0BAB-4984-A634-E4518A8EC253}" presName="parentLeftMargin" presStyleLbl="node1" presStyleIdx="0" presStyleCnt="4"/>
      <dgm:spPr/>
      <dgm:t>
        <a:bodyPr/>
        <a:lstStyle>
          <a:extLst/>
        </a:lstStyle>
        <a:p>
          <a:endParaRPr lang="pt-BR"/>
        </a:p>
      </dgm:t>
    </dgm:pt>
    <dgm:pt modelId="{12E5634D-BCAA-48AB-BADB-754A15E9B7AC}" type="pres">
      <dgm:prSet presAssocID="{AC5265C1-0BAB-4984-A634-E4518A8EC253}" presName="parentText" presStyleLbl="node1" presStyleIdx="1" presStyleCnt="4" custScaleX="116958" custLinFactNeighborX="9276" custLinFactNeighborY="-2742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3DAA9763-50F6-4CC4-B6DA-0A4C45FFB361}" type="pres">
      <dgm:prSet presAssocID="{AC5265C1-0BAB-4984-A634-E4518A8EC253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51228DB3-E7D4-486B-A0C1-9A59D129891F}" type="pres">
      <dgm:prSet presAssocID="{AC5265C1-0BAB-4984-A634-E4518A8EC253}" presName="childText" presStyleLbl="alignAcc1" presStyleIdx="1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  <dgm:pt modelId="{ECC02425-44D1-4F4C-B5D6-13442CA71F2A}" type="pres">
      <dgm:prSet presAssocID="{E68E8117-B3CB-464C-9711-4DBE8BF88216}" presName="spaceBetweenRectangles" presStyleCnt="0"/>
      <dgm:spPr/>
      <dgm:t>
        <a:bodyPr/>
        <a:lstStyle>
          <a:extLst/>
        </a:lstStyle>
        <a:p>
          <a:endParaRPr lang="pt-BR"/>
        </a:p>
      </dgm:t>
    </dgm:pt>
    <dgm:pt modelId="{98CD7476-6A48-4BD0-A0B1-E79081300878}" type="pres">
      <dgm:prSet presAssocID="{F50BDB3E-817D-4A89-9D71-D9E0B029567B}" presName="parentLin" presStyleCnt="0"/>
      <dgm:spPr/>
      <dgm:t>
        <a:bodyPr/>
        <a:lstStyle>
          <a:extLst/>
        </a:lstStyle>
        <a:p>
          <a:endParaRPr lang="pt-BR"/>
        </a:p>
      </dgm:t>
    </dgm:pt>
    <dgm:pt modelId="{63AA2D3F-331D-492F-82D5-8A2B6C78BAAD}" type="pres">
      <dgm:prSet presAssocID="{F50BDB3E-817D-4A89-9D71-D9E0B029567B}" presName="parentLeftMargin" presStyleLbl="node1" presStyleIdx="1" presStyleCnt="4"/>
      <dgm:spPr/>
      <dgm:t>
        <a:bodyPr/>
        <a:lstStyle>
          <a:extLst/>
        </a:lstStyle>
        <a:p>
          <a:endParaRPr lang="pt-BR"/>
        </a:p>
      </dgm:t>
    </dgm:pt>
    <dgm:pt modelId="{2CFD44AC-C5B0-407B-B2EE-07415AFE4DC4}" type="pres">
      <dgm:prSet presAssocID="{F50BDB3E-817D-4A89-9D71-D9E0B029567B}" presName="parentText" presStyleLbl="node1" presStyleIdx="2" presStyleCnt="4" custScaleX="116959" custLinFactNeighborY="-4638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E27A153A-8ADD-4646-B3A3-509A74CD0695}" type="pres">
      <dgm:prSet presAssocID="{F50BDB3E-817D-4A89-9D71-D9E0B029567B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2DB5D132-AB90-49A4-A479-F0988A86E33E}" type="pres">
      <dgm:prSet presAssocID="{F50BDB3E-817D-4A89-9D71-D9E0B029567B}" presName="childText" presStyleLbl="alignAcc1" presStyleIdx="2" presStyleCnt="4" custLinFactNeighborX="-197" custLinFactNeighborY="-1646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  <dgm:pt modelId="{A5E75685-2820-438A-88AF-159553A570AE}" type="pres">
      <dgm:prSet presAssocID="{25F4C625-3E51-442C-BBB8-3FA715271B27}" presName="spaceBetweenRectangles" presStyleCnt="0"/>
      <dgm:spPr/>
      <dgm:t>
        <a:bodyPr/>
        <a:lstStyle>
          <a:extLst/>
        </a:lstStyle>
        <a:p>
          <a:endParaRPr lang="pt-BR"/>
        </a:p>
      </dgm:t>
    </dgm:pt>
    <dgm:pt modelId="{3936D63D-3BB5-4099-A097-CE176EB2ABE2}" type="pres">
      <dgm:prSet presAssocID="{ECBD6B98-1CBE-4BAA-AB77-4873C9DB1799}" presName="parentLin" presStyleCnt="0"/>
      <dgm:spPr/>
      <dgm:t>
        <a:bodyPr/>
        <a:lstStyle>
          <a:extLst/>
        </a:lstStyle>
        <a:p>
          <a:endParaRPr lang="pt-BR"/>
        </a:p>
      </dgm:t>
    </dgm:pt>
    <dgm:pt modelId="{CA895514-6C23-43E3-A15C-728A9EC10843}" type="pres">
      <dgm:prSet presAssocID="{ECBD6B98-1CBE-4BAA-AB77-4873C9DB1799}" presName="parentLeftMargin" presStyleLbl="node1" presStyleIdx="2" presStyleCnt="4"/>
      <dgm:spPr/>
      <dgm:t>
        <a:bodyPr/>
        <a:lstStyle>
          <a:extLst/>
        </a:lstStyle>
        <a:p>
          <a:endParaRPr lang="pt-BR"/>
        </a:p>
      </dgm:t>
    </dgm:pt>
    <dgm:pt modelId="{D2A5797B-20EE-4298-BA50-C968CEE241D4}" type="pres">
      <dgm:prSet presAssocID="{ECBD6B98-1CBE-4BAA-AB77-4873C9DB1799}" presName="parentText" presStyleLbl="node1" presStyleIdx="3" presStyleCnt="4" custScaleX="116173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AEA9E5FD-8F48-4CA8-8487-C530B0C74333}" type="pres">
      <dgm:prSet presAssocID="{ECBD6B98-1CBE-4BAA-AB77-4873C9DB1799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56015E43-931D-4CAD-85C0-E9EB84437182}" type="pres">
      <dgm:prSet presAssocID="{ECBD6B98-1CBE-4BAA-AB77-4873C9DB1799}" presName="childText" presStyleLbl="alignAcc1" presStyleIdx="3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</dgm:ptLst>
  <dgm:cxnLst>
    <dgm:cxn modelId="{E9AA25B5-E41B-476D-8920-9190AF118795}" type="presOf" srcId="{8554BDF9-8515-4677-9942-0171F000F8EB}" destId="{9D58511D-D18C-46E6-ADFB-6CDE1389D37F}" srcOrd="0" destOrd="0" presId="urn:microsoft.com/office/officeart/2005/8/layout/list1#1"/>
    <dgm:cxn modelId="{7BE48F06-505A-4F51-BA61-409D1FF34502}" srcId="{8554BDF9-8515-4677-9942-0171F000F8EB}" destId="{ECBD6B98-1CBE-4BAA-AB77-4873C9DB1799}" srcOrd="3" destOrd="0" parTransId="{A8E7F406-AFD8-48D2-8D82-E8A1F17391BF}" sibTransId="{CF18F627-55D0-4D75-84BC-9F6776290819}"/>
    <dgm:cxn modelId="{A35D6462-6C82-49F5-BF6C-039E2AD289E7}" type="presOf" srcId="{787546C1-DD5C-4D6E-BFDD-D95A52E781AD}" destId="{8BC4E78D-0D98-4ED2-B23A-71FEC19A6436}" srcOrd="1" destOrd="0" presId="urn:microsoft.com/office/officeart/2005/8/layout/list1#1"/>
    <dgm:cxn modelId="{DFAEFA4C-B3B0-4C4E-BCD8-BFB53D07C5D0}" srcId="{8554BDF9-8515-4677-9942-0171F000F8EB}" destId="{787546C1-DD5C-4D6E-BFDD-D95A52E781AD}" srcOrd="0" destOrd="0" parTransId="{88942913-D2BB-4DEB-B0E7-EA2B7A6CD360}" sibTransId="{579A9A07-8770-4AC1-9705-76E19F87D269}"/>
    <dgm:cxn modelId="{0D0BD634-C5A7-4F80-9887-DEFA51D0BC63}" type="presOf" srcId="{AC5265C1-0BAB-4984-A634-E4518A8EC253}" destId="{06B5F591-72E0-4CFF-9799-36D4050BD51D}" srcOrd="0" destOrd="0" presId="urn:microsoft.com/office/officeart/2005/8/layout/list1#1"/>
    <dgm:cxn modelId="{579A338B-B5D8-4240-8867-8564B0DC96F3}" srcId="{8554BDF9-8515-4677-9942-0171F000F8EB}" destId="{AC5265C1-0BAB-4984-A634-E4518A8EC253}" srcOrd="1" destOrd="0" parTransId="{26A0947C-B518-417C-9D68-EC422DC1E3A5}" sibTransId="{E68E8117-B3CB-464C-9711-4DBE8BF88216}"/>
    <dgm:cxn modelId="{E8EF61B1-515C-44F0-9393-3A960B69FA7A}" srcId="{8554BDF9-8515-4677-9942-0171F000F8EB}" destId="{F50BDB3E-817D-4A89-9D71-D9E0B029567B}" srcOrd="2" destOrd="0" parTransId="{DE0B39BA-A6F3-455E-8022-365CCF701DB7}" sibTransId="{25F4C625-3E51-442C-BBB8-3FA715271B27}"/>
    <dgm:cxn modelId="{F883B1FC-C6BA-4F8F-A63F-27D4CF9DA83E}" type="presOf" srcId="{ECBD6B98-1CBE-4BAA-AB77-4873C9DB1799}" destId="{D2A5797B-20EE-4298-BA50-C968CEE241D4}" srcOrd="1" destOrd="0" presId="urn:microsoft.com/office/officeart/2005/8/layout/list1#1"/>
    <dgm:cxn modelId="{119E5AE8-AF42-46B2-911E-A2C8A8BE7177}" type="presOf" srcId="{F50BDB3E-817D-4A89-9D71-D9E0B029567B}" destId="{63AA2D3F-331D-492F-82D5-8A2B6C78BAAD}" srcOrd="0" destOrd="0" presId="urn:microsoft.com/office/officeart/2005/8/layout/list1#1"/>
    <dgm:cxn modelId="{311FA16C-9324-4E48-9072-D3D9CA1D3879}" type="presOf" srcId="{787546C1-DD5C-4D6E-BFDD-D95A52E781AD}" destId="{F4F466C7-208D-4B4A-A865-9D82D8E9F892}" srcOrd="0" destOrd="0" presId="urn:microsoft.com/office/officeart/2005/8/layout/list1#1"/>
    <dgm:cxn modelId="{C5FFF3C3-ED90-4444-9F50-9E5C5F800DF3}" type="presOf" srcId="{AC5265C1-0BAB-4984-A634-E4518A8EC253}" destId="{12E5634D-BCAA-48AB-BADB-754A15E9B7AC}" srcOrd="1" destOrd="0" presId="urn:microsoft.com/office/officeart/2005/8/layout/list1#1"/>
    <dgm:cxn modelId="{B99AA1F0-7D16-4F30-AB54-77FE9446A096}" type="presOf" srcId="{F50BDB3E-817D-4A89-9D71-D9E0B029567B}" destId="{2CFD44AC-C5B0-407B-B2EE-07415AFE4DC4}" srcOrd="1" destOrd="0" presId="urn:microsoft.com/office/officeart/2005/8/layout/list1#1"/>
    <dgm:cxn modelId="{88793A93-042B-4308-9545-B04847C433C5}" type="presOf" srcId="{ECBD6B98-1CBE-4BAA-AB77-4873C9DB1799}" destId="{CA895514-6C23-43E3-A15C-728A9EC10843}" srcOrd="0" destOrd="0" presId="urn:microsoft.com/office/officeart/2005/8/layout/list1#1"/>
    <dgm:cxn modelId="{E39A05BC-C793-4AD4-9D61-FA4B07B04397}" type="presParOf" srcId="{9D58511D-D18C-46E6-ADFB-6CDE1389D37F}" destId="{29EC7F92-6143-4EC7-AD17-ECAF75C06DC8}" srcOrd="0" destOrd="0" presId="urn:microsoft.com/office/officeart/2005/8/layout/list1#1"/>
    <dgm:cxn modelId="{735F5BB5-DD3A-475E-A54F-1EA3CFEB4B9F}" type="presParOf" srcId="{29EC7F92-6143-4EC7-AD17-ECAF75C06DC8}" destId="{F4F466C7-208D-4B4A-A865-9D82D8E9F892}" srcOrd="0" destOrd="0" presId="urn:microsoft.com/office/officeart/2005/8/layout/list1#1"/>
    <dgm:cxn modelId="{86687C17-77DD-49CC-B4A3-445F43FCAA9C}" type="presParOf" srcId="{29EC7F92-6143-4EC7-AD17-ECAF75C06DC8}" destId="{8BC4E78D-0D98-4ED2-B23A-71FEC19A6436}" srcOrd="1" destOrd="0" presId="urn:microsoft.com/office/officeart/2005/8/layout/list1#1"/>
    <dgm:cxn modelId="{46A847B5-1672-4752-ACA3-A7DBF421190F}" type="presParOf" srcId="{9D58511D-D18C-46E6-ADFB-6CDE1389D37F}" destId="{129CDA7D-4C80-4698-AFD0-7208B5D9749E}" srcOrd="1" destOrd="0" presId="urn:microsoft.com/office/officeart/2005/8/layout/list1#1"/>
    <dgm:cxn modelId="{B9AABDAF-48D8-4275-899A-BD15F5303023}" type="presParOf" srcId="{9D58511D-D18C-46E6-ADFB-6CDE1389D37F}" destId="{EBA8CF1F-3B4A-4B6A-8877-CB03CDDAB1E9}" srcOrd="2" destOrd="0" presId="urn:microsoft.com/office/officeart/2005/8/layout/list1#1"/>
    <dgm:cxn modelId="{9075D761-33C6-4BAF-8B19-198725560BCA}" type="presParOf" srcId="{9D58511D-D18C-46E6-ADFB-6CDE1389D37F}" destId="{8BC0D01A-9D98-495C-93AA-A7D9631CDDAD}" srcOrd="3" destOrd="0" presId="urn:microsoft.com/office/officeart/2005/8/layout/list1#1"/>
    <dgm:cxn modelId="{F689E3E0-AD0E-44E7-9587-E95ADEA671B8}" type="presParOf" srcId="{9D58511D-D18C-46E6-ADFB-6CDE1389D37F}" destId="{D4434ECF-2146-46AC-B62E-87AB389C995A}" srcOrd="4" destOrd="0" presId="urn:microsoft.com/office/officeart/2005/8/layout/list1#1"/>
    <dgm:cxn modelId="{FDBF8BD0-8D87-4CF2-BAF7-F47BF07D3E17}" type="presParOf" srcId="{D4434ECF-2146-46AC-B62E-87AB389C995A}" destId="{06B5F591-72E0-4CFF-9799-36D4050BD51D}" srcOrd="0" destOrd="0" presId="urn:microsoft.com/office/officeart/2005/8/layout/list1#1"/>
    <dgm:cxn modelId="{ADD1AB2B-4818-45FC-BE3B-DE12AC52A52B}" type="presParOf" srcId="{D4434ECF-2146-46AC-B62E-87AB389C995A}" destId="{12E5634D-BCAA-48AB-BADB-754A15E9B7AC}" srcOrd="1" destOrd="0" presId="urn:microsoft.com/office/officeart/2005/8/layout/list1#1"/>
    <dgm:cxn modelId="{6C85E07F-AA5D-49C5-9FD0-FE181CFC5BEF}" type="presParOf" srcId="{9D58511D-D18C-46E6-ADFB-6CDE1389D37F}" destId="{3DAA9763-50F6-4CC4-B6DA-0A4C45FFB361}" srcOrd="5" destOrd="0" presId="urn:microsoft.com/office/officeart/2005/8/layout/list1#1"/>
    <dgm:cxn modelId="{6A46AF2B-18F9-468C-9420-B594877D6894}" type="presParOf" srcId="{9D58511D-D18C-46E6-ADFB-6CDE1389D37F}" destId="{51228DB3-E7D4-486B-A0C1-9A59D129891F}" srcOrd="6" destOrd="0" presId="urn:microsoft.com/office/officeart/2005/8/layout/list1#1"/>
    <dgm:cxn modelId="{48B4E98A-A27E-4EFD-885B-3CA6B40ED3E5}" type="presParOf" srcId="{9D58511D-D18C-46E6-ADFB-6CDE1389D37F}" destId="{ECC02425-44D1-4F4C-B5D6-13442CA71F2A}" srcOrd="7" destOrd="0" presId="urn:microsoft.com/office/officeart/2005/8/layout/list1#1"/>
    <dgm:cxn modelId="{A093D302-558B-40CD-AE6B-356F11416EED}" type="presParOf" srcId="{9D58511D-D18C-46E6-ADFB-6CDE1389D37F}" destId="{98CD7476-6A48-4BD0-A0B1-E79081300878}" srcOrd="8" destOrd="0" presId="urn:microsoft.com/office/officeart/2005/8/layout/list1#1"/>
    <dgm:cxn modelId="{9F9A3E35-3BF4-4611-AD9B-7D536A3BDCA0}" type="presParOf" srcId="{98CD7476-6A48-4BD0-A0B1-E79081300878}" destId="{63AA2D3F-331D-492F-82D5-8A2B6C78BAAD}" srcOrd="0" destOrd="0" presId="urn:microsoft.com/office/officeart/2005/8/layout/list1#1"/>
    <dgm:cxn modelId="{EB7C32E7-5238-4D8E-8724-C5C43B4B657C}" type="presParOf" srcId="{98CD7476-6A48-4BD0-A0B1-E79081300878}" destId="{2CFD44AC-C5B0-407B-B2EE-07415AFE4DC4}" srcOrd="1" destOrd="0" presId="urn:microsoft.com/office/officeart/2005/8/layout/list1#1"/>
    <dgm:cxn modelId="{579B61CE-67F8-4D46-A636-714486E32A64}" type="presParOf" srcId="{9D58511D-D18C-46E6-ADFB-6CDE1389D37F}" destId="{E27A153A-8ADD-4646-B3A3-509A74CD0695}" srcOrd="9" destOrd="0" presId="urn:microsoft.com/office/officeart/2005/8/layout/list1#1"/>
    <dgm:cxn modelId="{DFBC7343-3DB7-4B8A-A832-57290E0DB787}" type="presParOf" srcId="{9D58511D-D18C-46E6-ADFB-6CDE1389D37F}" destId="{2DB5D132-AB90-49A4-A479-F0988A86E33E}" srcOrd="10" destOrd="0" presId="urn:microsoft.com/office/officeart/2005/8/layout/list1#1"/>
    <dgm:cxn modelId="{4A225107-A359-4D34-960B-A6A49A1855DE}" type="presParOf" srcId="{9D58511D-D18C-46E6-ADFB-6CDE1389D37F}" destId="{A5E75685-2820-438A-88AF-159553A570AE}" srcOrd="11" destOrd="0" presId="urn:microsoft.com/office/officeart/2005/8/layout/list1#1"/>
    <dgm:cxn modelId="{D3BC25FA-B99A-44CF-BB7D-B4F447FEB48E}" type="presParOf" srcId="{9D58511D-D18C-46E6-ADFB-6CDE1389D37F}" destId="{3936D63D-3BB5-4099-A097-CE176EB2ABE2}" srcOrd="12" destOrd="0" presId="urn:microsoft.com/office/officeart/2005/8/layout/list1#1"/>
    <dgm:cxn modelId="{E3F7EFA0-8B01-4C60-BD60-D2AE9CA3CABE}" type="presParOf" srcId="{3936D63D-3BB5-4099-A097-CE176EB2ABE2}" destId="{CA895514-6C23-43E3-A15C-728A9EC10843}" srcOrd="0" destOrd="0" presId="urn:microsoft.com/office/officeart/2005/8/layout/list1#1"/>
    <dgm:cxn modelId="{64A075F2-2799-40AF-853D-492F04199F11}" type="presParOf" srcId="{3936D63D-3BB5-4099-A097-CE176EB2ABE2}" destId="{D2A5797B-20EE-4298-BA50-C968CEE241D4}" srcOrd="1" destOrd="0" presId="urn:microsoft.com/office/officeart/2005/8/layout/list1#1"/>
    <dgm:cxn modelId="{C3A49C51-BFD4-4099-8366-C2D77A7EF5BD}" type="presParOf" srcId="{9D58511D-D18C-46E6-ADFB-6CDE1389D37F}" destId="{AEA9E5FD-8F48-4CA8-8487-C530B0C74333}" srcOrd="13" destOrd="0" presId="urn:microsoft.com/office/officeart/2005/8/layout/list1#1"/>
    <dgm:cxn modelId="{BD6D786C-E8FC-45F5-9DCD-65BFD0112A80}" type="presParOf" srcId="{9D58511D-D18C-46E6-ADFB-6CDE1389D37F}" destId="{56015E43-931D-4CAD-85C0-E9EB84437182}" srcOrd="14" destOrd="0" presId="urn:microsoft.com/office/officeart/2005/8/layout/list1#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554BDF9-8515-4677-9942-0171F000F8EB}" type="doc">
      <dgm:prSet loTypeId="urn:microsoft.com/office/officeart/2005/8/layout/list1#1" loCatId="list" qsTypeId="urn:microsoft.com/office/officeart/2005/8/quickstyle/simple2#1" qsCatId="simple" csTypeId="urn:microsoft.com/office/officeart/2005/8/colors/colorful1" csCatId="colorful" phldr="1"/>
      <dgm:spPr/>
      <dgm:t>
        <a:bodyPr/>
        <a:lstStyle>
          <a:extLst/>
        </a:lstStyle>
        <a:p>
          <a:endParaRPr lang="pt-BR"/>
        </a:p>
      </dgm:t>
    </dgm:pt>
    <dgm:pt modelId="{787546C1-DD5C-4D6E-BFDD-D95A52E781AD}">
      <dgm:prSet phldrT="[Text]" custT="1"/>
      <dgm:spPr/>
      <dgm:t>
        <a:bodyPr/>
        <a:lstStyle>
          <a:extLst/>
        </a:lstStyle>
        <a:p>
          <a:r>
            <a:rPr lang="en-US" sz="2800" strike="sngStrike" dirty="0" smtClean="0">
              <a:effectLst/>
            </a:rPr>
            <a:t>O </a:t>
          </a:r>
          <a:r>
            <a:rPr lang="en-US" sz="2800" strike="sngStrike" dirty="0" err="1" smtClean="0">
              <a:effectLst/>
            </a:rPr>
            <a:t>que</a:t>
          </a:r>
          <a:r>
            <a:rPr lang="en-US" sz="2800" strike="sngStrike" dirty="0" smtClean="0">
              <a:effectLst/>
            </a:rPr>
            <a:t> é </a:t>
          </a:r>
          <a:r>
            <a:rPr lang="en-US" sz="2800" strike="sngStrike" dirty="0" err="1" smtClean="0">
              <a:effectLst/>
            </a:rPr>
            <a:t>excelência</a:t>
          </a:r>
          <a:r>
            <a:rPr lang="en-US" sz="2800" strike="sngStrike" dirty="0" smtClean="0">
              <a:effectLst/>
            </a:rPr>
            <a:t>?</a:t>
          </a:r>
          <a:endParaRPr lang="pt-BR" sz="2800" strike="sngStrike" dirty="0">
            <a:effectLst/>
          </a:endParaRPr>
        </a:p>
      </dgm:t>
    </dgm:pt>
    <dgm:pt modelId="{88942913-D2BB-4DEB-B0E7-EA2B7A6CD360}" type="parTrans" cxnId="{DFAEFA4C-B3B0-4C4E-BCD8-BFB53D07C5D0}">
      <dgm:prSet/>
      <dgm:spPr/>
      <dgm:t>
        <a:bodyPr/>
        <a:lstStyle>
          <a:extLst/>
        </a:lstStyle>
        <a:p>
          <a:endParaRPr lang="pt-BR"/>
        </a:p>
      </dgm:t>
    </dgm:pt>
    <dgm:pt modelId="{579A9A07-8770-4AC1-9705-76E19F87D269}" type="sibTrans" cxnId="{DFAEFA4C-B3B0-4C4E-BCD8-BFB53D07C5D0}">
      <dgm:prSet/>
      <dgm:spPr/>
      <dgm:t>
        <a:bodyPr/>
        <a:lstStyle>
          <a:extLst/>
        </a:lstStyle>
        <a:p>
          <a:endParaRPr lang="pt-BR"/>
        </a:p>
      </dgm:t>
    </dgm:pt>
    <dgm:pt modelId="{ECBD6B98-1CBE-4BAA-AB77-4873C9DB1799}">
      <dgm:prSet phldrT="[Text]"/>
      <dgm:spPr>
        <a:solidFill>
          <a:schemeClr val="accent6"/>
        </a:solidFill>
      </dgm:spPr>
      <dgm:t>
        <a:bodyPr/>
        <a:lstStyle>
          <a:extLst/>
        </a:lstStyle>
        <a:p>
          <a:endParaRPr lang="pt-BR" dirty="0"/>
        </a:p>
      </dgm:t>
    </dgm:pt>
    <dgm:pt modelId="{CF18F627-55D0-4D75-84BC-9F6776290819}" type="sibTrans" cxnId="{7BE48F06-505A-4F51-BA61-409D1FF34502}">
      <dgm:prSet/>
      <dgm:spPr/>
      <dgm:t>
        <a:bodyPr/>
        <a:lstStyle>
          <a:extLst/>
        </a:lstStyle>
        <a:p>
          <a:endParaRPr lang="pt-BR"/>
        </a:p>
      </dgm:t>
    </dgm:pt>
    <dgm:pt modelId="{A8E7F406-AFD8-48D2-8D82-E8A1F17391BF}" type="parTrans" cxnId="{7BE48F06-505A-4F51-BA61-409D1FF34502}">
      <dgm:prSet/>
      <dgm:spPr/>
      <dgm:t>
        <a:bodyPr/>
        <a:lstStyle>
          <a:extLst/>
        </a:lstStyle>
        <a:p>
          <a:endParaRPr lang="pt-BR"/>
        </a:p>
      </dgm:t>
    </dgm:pt>
    <dgm:pt modelId="{AC5265C1-0BAB-4984-A634-E4518A8EC253}">
      <dgm:prSet phldrT="[Text]" custT="1"/>
      <dgm:spPr/>
      <dgm:t>
        <a:bodyPr/>
        <a:lstStyle>
          <a:extLst/>
        </a:lstStyle>
        <a:p>
          <a:r>
            <a:rPr lang="pt-BR" sz="2400" noProof="0" dirty="0" smtClean="0"/>
            <a:t>Deus produz a excelência</a:t>
          </a:r>
          <a:endParaRPr lang="pt-BR" sz="2400" noProof="0" dirty="0"/>
        </a:p>
      </dgm:t>
    </dgm:pt>
    <dgm:pt modelId="{E68E8117-B3CB-464C-9711-4DBE8BF88216}" type="sibTrans" cxnId="{579A338B-B5D8-4240-8867-8564B0DC96F3}">
      <dgm:prSet/>
      <dgm:spPr/>
      <dgm:t>
        <a:bodyPr/>
        <a:lstStyle>
          <a:extLst/>
        </a:lstStyle>
        <a:p>
          <a:endParaRPr lang="pt-BR"/>
        </a:p>
      </dgm:t>
    </dgm:pt>
    <dgm:pt modelId="{26A0947C-B518-417C-9D68-EC422DC1E3A5}" type="parTrans" cxnId="{579A338B-B5D8-4240-8867-8564B0DC96F3}">
      <dgm:prSet/>
      <dgm:spPr/>
      <dgm:t>
        <a:bodyPr/>
        <a:lstStyle>
          <a:extLst/>
        </a:lstStyle>
        <a:p>
          <a:endParaRPr lang="pt-BR"/>
        </a:p>
      </dgm:t>
    </dgm:pt>
    <dgm:pt modelId="{F50BDB3E-817D-4A89-9D71-D9E0B029567B}">
      <dgm:prSet phldrT="[Text]"/>
      <dgm:spPr/>
      <dgm:t>
        <a:bodyPr/>
        <a:lstStyle>
          <a:extLst/>
        </a:lstStyle>
        <a:p>
          <a:endParaRPr lang="pt-BR" dirty="0"/>
        </a:p>
      </dgm:t>
    </dgm:pt>
    <dgm:pt modelId="{25F4C625-3E51-442C-BBB8-3FA715271B27}" type="sibTrans" cxnId="{E8EF61B1-515C-44F0-9393-3A960B69FA7A}">
      <dgm:prSet/>
      <dgm:spPr/>
      <dgm:t>
        <a:bodyPr/>
        <a:lstStyle>
          <a:extLst/>
        </a:lstStyle>
        <a:p>
          <a:endParaRPr lang="pt-BR"/>
        </a:p>
      </dgm:t>
    </dgm:pt>
    <dgm:pt modelId="{DE0B39BA-A6F3-455E-8022-365CCF701DB7}" type="parTrans" cxnId="{E8EF61B1-515C-44F0-9393-3A960B69FA7A}">
      <dgm:prSet/>
      <dgm:spPr/>
      <dgm:t>
        <a:bodyPr/>
        <a:lstStyle>
          <a:extLst/>
        </a:lstStyle>
        <a:p>
          <a:endParaRPr lang="pt-BR"/>
        </a:p>
      </dgm:t>
    </dgm:pt>
    <dgm:pt modelId="{9D58511D-D18C-46E6-ADFB-6CDE1389D37F}" type="pres">
      <dgm:prSet presAssocID="{8554BDF9-8515-4677-9942-0171F000F8E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29EC7F92-6143-4EC7-AD17-ECAF75C06DC8}" type="pres">
      <dgm:prSet presAssocID="{787546C1-DD5C-4D6E-BFDD-D95A52E781AD}" presName="parentLin" presStyleCnt="0"/>
      <dgm:spPr/>
      <dgm:t>
        <a:bodyPr/>
        <a:lstStyle>
          <a:extLst/>
        </a:lstStyle>
        <a:p>
          <a:endParaRPr lang="pt-BR"/>
        </a:p>
      </dgm:t>
    </dgm:pt>
    <dgm:pt modelId="{F4F466C7-208D-4B4A-A865-9D82D8E9F892}" type="pres">
      <dgm:prSet presAssocID="{787546C1-DD5C-4D6E-BFDD-D95A52E781AD}" presName="parentLeftMargin" presStyleLbl="node1" presStyleIdx="0" presStyleCnt="4"/>
      <dgm:spPr/>
      <dgm:t>
        <a:bodyPr/>
        <a:lstStyle>
          <a:extLst/>
        </a:lstStyle>
        <a:p>
          <a:endParaRPr lang="pt-BR"/>
        </a:p>
      </dgm:t>
    </dgm:pt>
    <dgm:pt modelId="{8BC4E78D-0D98-4ED2-B23A-71FEC19A6436}" type="pres">
      <dgm:prSet presAssocID="{787546C1-DD5C-4D6E-BFDD-D95A52E781AD}" presName="parentText" presStyleLbl="node1" presStyleIdx="0" presStyleCnt="4" custScaleX="115633" custLinFactNeighborX="9276" custLinFactNeighborY="-4638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129CDA7D-4C80-4698-AFD0-7208B5D9749E}" type="pres">
      <dgm:prSet presAssocID="{787546C1-DD5C-4D6E-BFDD-D95A52E781AD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EBA8CF1F-3B4A-4B6A-8877-CB03CDDAB1E9}" type="pres">
      <dgm:prSet presAssocID="{787546C1-DD5C-4D6E-BFDD-D95A52E781AD}" presName="childText" presStyleLbl="alignAcc1" presStyleIdx="0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  <dgm:pt modelId="{8BC0D01A-9D98-495C-93AA-A7D9631CDDAD}" type="pres">
      <dgm:prSet presAssocID="{579A9A07-8770-4AC1-9705-76E19F87D269}" presName="spaceBetweenRectangles" presStyleCnt="0"/>
      <dgm:spPr/>
      <dgm:t>
        <a:bodyPr/>
        <a:lstStyle>
          <a:extLst/>
        </a:lstStyle>
        <a:p>
          <a:endParaRPr lang="pt-BR"/>
        </a:p>
      </dgm:t>
    </dgm:pt>
    <dgm:pt modelId="{D4434ECF-2146-46AC-B62E-87AB389C995A}" type="pres">
      <dgm:prSet presAssocID="{AC5265C1-0BAB-4984-A634-E4518A8EC253}" presName="parentLin" presStyleCnt="0"/>
      <dgm:spPr/>
      <dgm:t>
        <a:bodyPr/>
        <a:lstStyle>
          <a:extLst/>
        </a:lstStyle>
        <a:p>
          <a:endParaRPr lang="pt-BR"/>
        </a:p>
      </dgm:t>
    </dgm:pt>
    <dgm:pt modelId="{06B5F591-72E0-4CFF-9799-36D4050BD51D}" type="pres">
      <dgm:prSet presAssocID="{AC5265C1-0BAB-4984-A634-E4518A8EC253}" presName="parentLeftMargin" presStyleLbl="node1" presStyleIdx="0" presStyleCnt="4"/>
      <dgm:spPr/>
      <dgm:t>
        <a:bodyPr/>
        <a:lstStyle>
          <a:extLst/>
        </a:lstStyle>
        <a:p>
          <a:endParaRPr lang="pt-BR"/>
        </a:p>
      </dgm:t>
    </dgm:pt>
    <dgm:pt modelId="{12E5634D-BCAA-48AB-BADB-754A15E9B7AC}" type="pres">
      <dgm:prSet presAssocID="{AC5265C1-0BAB-4984-A634-E4518A8EC253}" presName="parentText" presStyleLbl="node1" presStyleIdx="1" presStyleCnt="4" custScaleX="116958" custLinFactNeighborX="9276" custLinFactNeighborY="-2742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3DAA9763-50F6-4CC4-B6DA-0A4C45FFB361}" type="pres">
      <dgm:prSet presAssocID="{AC5265C1-0BAB-4984-A634-E4518A8EC253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51228DB3-E7D4-486B-A0C1-9A59D129891F}" type="pres">
      <dgm:prSet presAssocID="{AC5265C1-0BAB-4984-A634-E4518A8EC253}" presName="childText" presStyleLbl="alignAcc1" presStyleIdx="1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  <dgm:pt modelId="{ECC02425-44D1-4F4C-B5D6-13442CA71F2A}" type="pres">
      <dgm:prSet presAssocID="{E68E8117-B3CB-464C-9711-4DBE8BF88216}" presName="spaceBetweenRectangles" presStyleCnt="0"/>
      <dgm:spPr/>
      <dgm:t>
        <a:bodyPr/>
        <a:lstStyle>
          <a:extLst/>
        </a:lstStyle>
        <a:p>
          <a:endParaRPr lang="pt-BR"/>
        </a:p>
      </dgm:t>
    </dgm:pt>
    <dgm:pt modelId="{98CD7476-6A48-4BD0-A0B1-E79081300878}" type="pres">
      <dgm:prSet presAssocID="{F50BDB3E-817D-4A89-9D71-D9E0B029567B}" presName="parentLin" presStyleCnt="0"/>
      <dgm:spPr/>
      <dgm:t>
        <a:bodyPr/>
        <a:lstStyle>
          <a:extLst/>
        </a:lstStyle>
        <a:p>
          <a:endParaRPr lang="pt-BR"/>
        </a:p>
      </dgm:t>
    </dgm:pt>
    <dgm:pt modelId="{63AA2D3F-331D-492F-82D5-8A2B6C78BAAD}" type="pres">
      <dgm:prSet presAssocID="{F50BDB3E-817D-4A89-9D71-D9E0B029567B}" presName="parentLeftMargin" presStyleLbl="node1" presStyleIdx="1" presStyleCnt="4"/>
      <dgm:spPr/>
      <dgm:t>
        <a:bodyPr/>
        <a:lstStyle>
          <a:extLst/>
        </a:lstStyle>
        <a:p>
          <a:endParaRPr lang="pt-BR"/>
        </a:p>
      </dgm:t>
    </dgm:pt>
    <dgm:pt modelId="{2CFD44AC-C5B0-407B-B2EE-07415AFE4DC4}" type="pres">
      <dgm:prSet presAssocID="{F50BDB3E-817D-4A89-9D71-D9E0B029567B}" presName="parentText" presStyleLbl="node1" presStyleIdx="2" presStyleCnt="4" custScaleX="116959" custLinFactNeighborY="-4638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E27A153A-8ADD-4646-B3A3-509A74CD0695}" type="pres">
      <dgm:prSet presAssocID="{F50BDB3E-817D-4A89-9D71-D9E0B029567B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2DB5D132-AB90-49A4-A479-F0988A86E33E}" type="pres">
      <dgm:prSet presAssocID="{F50BDB3E-817D-4A89-9D71-D9E0B029567B}" presName="childText" presStyleLbl="alignAcc1" presStyleIdx="2" presStyleCnt="4" custLinFactNeighborX="-197" custLinFactNeighborY="-1646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  <dgm:pt modelId="{A5E75685-2820-438A-88AF-159553A570AE}" type="pres">
      <dgm:prSet presAssocID="{25F4C625-3E51-442C-BBB8-3FA715271B27}" presName="spaceBetweenRectangles" presStyleCnt="0"/>
      <dgm:spPr/>
      <dgm:t>
        <a:bodyPr/>
        <a:lstStyle>
          <a:extLst/>
        </a:lstStyle>
        <a:p>
          <a:endParaRPr lang="pt-BR"/>
        </a:p>
      </dgm:t>
    </dgm:pt>
    <dgm:pt modelId="{3936D63D-3BB5-4099-A097-CE176EB2ABE2}" type="pres">
      <dgm:prSet presAssocID="{ECBD6B98-1CBE-4BAA-AB77-4873C9DB1799}" presName="parentLin" presStyleCnt="0"/>
      <dgm:spPr/>
      <dgm:t>
        <a:bodyPr/>
        <a:lstStyle>
          <a:extLst/>
        </a:lstStyle>
        <a:p>
          <a:endParaRPr lang="pt-BR"/>
        </a:p>
      </dgm:t>
    </dgm:pt>
    <dgm:pt modelId="{CA895514-6C23-43E3-A15C-728A9EC10843}" type="pres">
      <dgm:prSet presAssocID="{ECBD6B98-1CBE-4BAA-AB77-4873C9DB1799}" presName="parentLeftMargin" presStyleLbl="node1" presStyleIdx="2" presStyleCnt="4"/>
      <dgm:spPr/>
      <dgm:t>
        <a:bodyPr/>
        <a:lstStyle>
          <a:extLst/>
        </a:lstStyle>
        <a:p>
          <a:endParaRPr lang="pt-BR"/>
        </a:p>
      </dgm:t>
    </dgm:pt>
    <dgm:pt modelId="{D2A5797B-20EE-4298-BA50-C968CEE241D4}" type="pres">
      <dgm:prSet presAssocID="{ECBD6B98-1CBE-4BAA-AB77-4873C9DB1799}" presName="parentText" presStyleLbl="node1" presStyleIdx="3" presStyleCnt="4" custScaleX="116173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AEA9E5FD-8F48-4CA8-8487-C530B0C74333}" type="pres">
      <dgm:prSet presAssocID="{ECBD6B98-1CBE-4BAA-AB77-4873C9DB1799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56015E43-931D-4CAD-85C0-E9EB84437182}" type="pres">
      <dgm:prSet presAssocID="{ECBD6B98-1CBE-4BAA-AB77-4873C9DB1799}" presName="childText" presStyleLbl="alignAcc1" presStyleIdx="3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</dgm:ptLst>
  <dgm:cxnLst>
    <dgm:cxn modelId="{7BE48F06-505A-4F51-BA61-409D1FF34502}" srcId="{8554BDF9-8515-4677-9942-0171F000F8EB}" destId="{ECBD6B98-1CBE-4BAA-AB77-4873C9DB1799}" srcOrd="3" destOrd="0" parTransId="{A8E7F406-AFD8-48D2-8D82-E8A1F17391BF}" sibTransId="{CF18F627-55D0-4D75-84BC-9F6776290819}"/>
    <dgm:cxn modelId="{2F7C9C37-59E5-473B-9A3E-434A7A2D4858}" type="presOf" srcId="{8554BDF9-8515-4677-9942-0171F000F8EB}" destId="{9D58511D-D18C-46E6-ADFB-6CDE1389D37F}" srcOrd="0" destOrd="0" presId="urn:microsoft.com/office/officeart/2005/8/layout/list1#1"/>
    <dgm:cxn modelId="{DBB05E93-5A10-4336-AD34-A4DDE157C17B}" type="presOf" srcId="{787546C1-DD5C-4D6E-BFDD-D95A52E781AD}" destId="{8BC4E78D-0D98-4ED2-B23A-71FEC19A6436}" srcOrd="1" destOrd="0" presId="urn:microsoft.com/office/officeart/2005/8/layout/list1#1"/>
    <dgm:cxn modelId="{DFAEFA4C-B3B0-4C4E-BCD8-BFB53D07C5D0}" srcId="{8554BDF9-8515-4677-9942-0171F000F8EB}" destId="{787546C1-DD5C-4D6E-BFDD-D95A52E781AD}" srcOrd="0" destOrd="0" parTransId="{88942913-D2BB-4DEB-B0E7-EA2B7A6CD360}" sibTransId="{579A9A07-8770-4AC1-9705-76E19F87D269}"/>
    <dgm:cxn modelId="{595A622F-989D-4F13-B20E-5FD123FFB7C7}" type="presOf" srcId="{787546C1-DD5C-4D6E-BFDD-D95A52E781AD}" destId="{F4F466C7-208D-4B4A-A865-9D82D8E9F892}" srcOrd="0" destOrd="0" presId="urn:microsoft.com/office/officeart/2005/8/layout/list1#1"/>
    <dgm:cxn modelId="{579A338B-B5D8-4240-8867-8564B0DC96F3}" srcId="{8554BDF9-8515-4677-9942-0171F000F8EB}" destId="{AC5265C1-0BAB-4984-A634-E4518A8EC253}" srcOrd="1" destOrd="0" parTransId="{26A0947C-B518-417C-9D68-EC422DC1E3A5}" sibTransId="{E68E8117-B3CB-464C-9711-4DBE8BF88216}"/>
    <dgm:cxn modelId="{370F4F55-C32E-4B56-898A-1AE99F8F79B4}" type="presOf" srcId="{ECBD6B98-1CBE-4BAA-AB77-4873C9DB1799}" destId="{CA895514-6C23-43E3-A15C-728A9EC10843}" srcOrd="0" destOrd="0" presId="urn:microsoft.com/office/officeart/2005/8/layout/list1#1"/>
    <dgm:cxn modelId="{E8EF61B1-515C-44F0-9393-3A960B69FA7A}" srcId="{8554BDF9-8515-4677-9942-0171F000F8EB}" destId="{F50BDB3E-817D-4A89-9D71-D9E0B029567B}" srcOrd="2" destOrd="0" parTransId="{DE0B39BA-A6F3-455E-8022-365CCF701DB7}" sibTransId="{25F4C625-3E51-442C-BBB8-3FA715271B27}"/>
    <dgm:cxn modelId="{377C6177-B60D-4FD6-BEA0-A18260DE8DB9}" type="presOf" srcId="{AC5265C1-0BAB-4984-A634-E4518A8EC253}" destId="{06B5F591-72E0-4CFF-9799-36D4050BD51D}" srcOrd="0" destOrd="0" presId="urn:microsoft.com/office/officeart/2005/8/layout/list1#1"/>
    <dgm:cxn modelId="{895148FB-E7BA-4BD8-8A99-C579848D8E4B}" type="presOf" srcId="{F50BDB3E-817D-4A89-9D71-D9E0B029567B}" destId="{2CFD44AC-C5B0-407B-B2EE-07415AFE4DC4}" srcOrd="1" destOrd="0" presId="urn:microsoft.com/office/officeart/2005/8/layout/list1#1"/>
    <dgm:cxn modelId="{93EB5BF7-92F9-4D58-AE5B-B2777EE1EDA3}" type="presOf" srcId="{AC5265C1-0BAB-4984-A634-E4518A8EC253}" destId="{12E5634D-BCAA-48AB-BADB-754A15E9B7AC}" srcOrd="1" destOrd="0" presId="urn:microsoft.com/office/officeart/2005/8/layout/list1#1"/>
    <dgm:cxn modelId="{E4F392E6-77D7-447E-98FA-33152AF8C891}" type="presOf" srcId="{F50BDB3E-817D-4A89-9D71-D9E0B029567B}" destId="{63AA2D3F-331D-492F-82D5-8A2B6C78BAAD}" srcOrd="0" destOrd="0" presId="urn:microsoft.com/office/officeart/2005/8/layout/list1#1"/>
    <dgm:cxn modelId="{50D27A72-BDDF-4E99-B0F4-412697632C48}" type="presOf" srcId="{ECBD6B98-1CBE-4BAA-AB77-4873C9DB1799}" destId="{D2A5797B-20EE-4298-BA50-C968CEE241D4}" srcOrd="1" destOrd="0" presId="urn:microsoft.com/office/officeart/2005/8/layout/list1#1"/>
    <dgm:cxn modelId="{378B0792-BEC7-48B8-8FAC-741864A0D9DB}" type="presParOf" srcId="{9D58511D-D18C-46E6-ADFB-6CDE1389D37F}" destId="{29EC7F92-6143-4EC7-AD17-ECAF75C06DC8}" srcOrd="0" destOrd="0" presId="urn:microsoft.com/office/officeart/2005/8/layout/list1#1"/>
    <dgm:cxn modelId="{E7763824-074B-448C-A661-CCE0226423BF}" type="presParOf" srcId="{29EC7F92-6143-4EC7-AD17-ECAF75C06DC8}" destId="{F4F466C7-208D-4B4A-A865-9D82D8E9F892}" srcOrd="0" destOrd="0" presId="urn:microsoft.com/office/officeart/2005/8/layout/list1#1"/>
    <dgm:cxn modelId="{C6186EF2-DC79-4A46-B66F-66DDF29C95E6}" type="presParOf" srcId="{29EC7F92-6143-4EC7-AD17-ECAF75C06DC8}" destId="{8BC4E78D-0D98-4ED2-B23A-71FEC19A6436}" srcOrd="1" destOrd="0" presId="urn:microsoft.com/office/officeart/2005/8/layout/list1#1"/>
    <dgm:cxn modelId="{B29A89BB-12E8-415A-9A89-565E8914BE92}" type="presParOf" srcId="{9D58511D-D18C-46E6-ADFB-6CDE1389D37F}" destId="{129CDA7D-4C80-4698-AFD0-7208B5D9749E}" srcOrd="1" destOrd="0" presId="urn:microsoft.com/office/officeart/2005/8/layout/list1#1"/>
    <dgm:cxn modelId="{E8511D48-5B4A-418E-8B67-4A8794F8EB81}" type="presParOf" srcId="{9D58511D-D18C-46E6-ADFB-6CDE1389D37F}" destId="{EBA8CF1F-3B4A-4B6A-8877-CB03CDDAB1E9}" srcOrd="2" destOrd="0" presId="urn:microsoft.com/office/officeart/2005/8/layout/list1#1"/>
    <dgm:cxn modelId="{240454EE-6445-4F86-80D1-40FDBBE6BCB8}" type="presParOf" srcId="{9D58511D-D18C-46E6-ADFB-6CDE1389D37F}" destId="{8BC0D01A-9D98-495C-93AA-A7D9631CDDAD}" srcOrd="3" destOrd="0" presId="urn:microsoft.com/office/officeart/2005/8/layout/list1#1"/>
    <dgm:cxn modelId="{A5BF34F3-ADDF-40F5-8C5C-0DEEFD9BD9AF}" type="presParOf" srcId="{9D58511D-D18C-46E6-ADFB-6CDE1389D37F}" destId="{D4434ECF-2146-46AC-B62E-87AB389C995A}" srcOrd="4" destOrd="0" presId="urn:microsoft.com/office/officeart/2005/8/layout/list1#1"/>
    <dgm:cxn modelId="{0A269AD3-731D-42CA-9B47-D857EF006E4B}" type="presParOf" srcId="{D4434ECF-2146-46AC-B62E-87AB389C995A}" destId="{06B5F591-72E0-4CFF-9799-36D4050BD51D}" srcOrd="0" destOrd="0" presId="urn:microsoft.com/office/officeart/2005/8/layout/list1#1"/>
    <dgm:cxn modelId="{4A34006A-E7A3-47A7-BE03-EEDBF44D144D}" type="presParOf" srcId="{D4434ECF-2146-46AC-B62E-87AB389C995A}" destId="{12E5634D-BCAA-48AB-BADB-754A15E9B7AC}" srcOrd="1" destOrd="0" presId="urn:microsoft.com/office/officeart/2005/8/layout/list1#1"/>
    <dgm:cxn modelId="{A9703D0F-6EA2-4880-B0A2-3AEAD4E6663B}" type="presParOf" srcId="{9D58511D-D18C-46E6-ADFB-6CDE1389D37F}" destId="{3DAA9763-50F6-4CC4-B6DA-0A4C45FFB361}" srcOrd="5" destOrd="0" presId="urn:microsoft.com/office/officeart/2005/8/layout/list1#1"/>
    <dgm:cxn modelId="{94517F0C-C1E9-4342-9ACD-5213B5D6C38C}" type="presParOf" srcId="{9D58511D-D18C-46E6-ADFB-6CDE1389D37F}" destId="{51228DB3-E7D4-486B-A0C1-9A59D129891F}" srcOrd="6" destOrd="0" presId="urn:microsoft.com/office/officeart/2005/8/layout/list1#1"/>
    <dgm:cxn modelId="{16171B5B-7B95-43F9-9000-12BAE6BA3E28}" type="presParOf" srcId="{9D58511D-D18C-46E6-ADFB-6CDE1389D37F}" destId="{ECC02425-44D1-4F4C-B5D6-13442CA71F2A}" srcOrd="7" destOrd="0" presId="urn:microsoft.com/office/officeart/2005/8/layout/list1#1"/>
    <dgm:cxn modelId="{72E90D1F-FB0F-44D4-8B93-649918912D7D}" type="presParOf" srcId="{9D58511D-D18C-46E6-ADFB-6CDE1389D37F}" destId="{98CD7476-6A48-4BD0-A0B1-E79081300878}" srcOrd="8" destOrd="0" presId="urn:microsoft.com/office/officeart/2005/8/layout/list1#1"/>
    <dgm:cxn modelId="{F1DD688B-6CB5-4623-A4BF-1EF3CEE230B4}" type="presParOf" srcId="{98CD7476-6A48-4BD0-A0B1-E79081300878}" destId="{63AA2D3F-331D-492F-82D5-8A2B6C78BAAD}" srcOrd="0" destOrd="0" presId="urn:microsoft.com/office/officeart/2005/8/layout/list1#1"/>
    <dgm:cxn modelId="{DD9BC570-0AB0-4AC3-B97C-F5E4A92B849A}" type="presParOf" srcId="{98CD7476-6A48-4BD0-A0B1-E79081300878}" destId="{2CFD44AC-C5B0-407B-B2EE-07415AFE4DC4}" srcOrd="1" destOrd="0" presId="urn:microsoft.com/office/officeart/2005/8/layout/list1#1"/>
    <dgm:cxn modelId="{33CBECAD-9F43-4001-B404-5C0F0439A4B6}" type="presParOf" srcId="{9D58511D-D18C-46E6-ADFB-6CDE1389D37F}" destId="{E27A153A-8ADD-4646-B3A3-509A74CD0695}" srcOrd="9" destOrd="0" presId="urn:microsoft.com/office/officeart/2005/8/layout/list1#1"/>
    <dgm:cxn modelId="{F92ED67E-E350-4B52-83B5-F2D88375AC9F}" type="presParOf" srcId="{9D58511D-D18C-46E6-ADFB-6CDE1389D37F}" destId="{2DB5D132-AB90-49A4-A479-F0988A86E33E}" srcOrd="10" destOrd="0" presId="urn:microsoft.com/office/officeart/2005/8/layout/list1#1"/>
    <dgm:cxn modelId="{BB2B364E-17BF-463C-8571-20AEB02F1D9F}" type="presParOf" srcId="{9D58511D-D18C-46E6-ADFB-6CDE1389D37F}" destId="{A5E75685-2820-438A-88AF-159553A570AE}" srcOrd="11" destOrd="0" presId="urn:microsoft.com/office/officeart/2005/8/layout/list1#1"/>
    <dgm:cxn modelId="{11373C66-0930-43F1-AC5D-A2ECA9EB4319}" type="presParOf" srcId="{9D58511D-D18C-46E6-ADFB-6CDE1389D37F}" destId="{3936D63D-3BB5-4099-A097-CE176EB2ABE2}" srcOrd="12" destOrd="0" presId="urn:microsoft.com/office/officeart/2005/8/layout/list1#1"/>
    <dgm:cxn modelId="{C2958D10-1715-4848-AA30-45FC9F61216A}" type="presParOf" srcId="{3936D63D-3BB5-4099-A097-CE176EB2ABE2}" destId="{CA895514-6C23-43E3-A15C-728A9EC10843}" srcOrd="0" destOrd="0" presId="urn:microsoft.com/office/officeart/2005/8/layout/list1#1"/>
    <dgm:cxn modelId="{8EC50191-32EF-4C52-86E4-17AA0AF67484}" type="presParOf" srcId="{3936D63D-3BB5-4099-A097-CE176EB2ABE2}" destId="{D2A5797B-20EE-4298-BA50-C968CEE241D4}" srcOrd="1" destOrd="0" presId="urn:microsoft.com/office/officeart/2005/8/layout/list1#1"/>
    <dgm:cxn modelId="{0739B74A-943F-4CF7-B110-74C18FD72E7D}" type="presParOf" srcId="{9D58511D-D18C-46E6-ADFB-6CDE1389D37F}" destId="{AEA9E5FD-8F48-4CA8-8487-C530B0C74333}" srcOrd="13" destOrd="0" presId="urn:microsoft.com/office/officeart/2005/8/layout/list1#1"/>
    <dgm:cxn modelId="{988D20AD-2771-4332-BF50-475C1D13A5E6}" type="presParOf" srcId="{9D58511D-D18C-46E6-ADFB-6CDE1389D37F}" destId="{56015E43-931D-4CAD-85C0-E9EB84437182}" srcOrd="14" destOrd="0" presId="urn:microsoft.com/office/officeart/2005/8/layout/list1#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554BDF9-8515-4677-9942-0171F000F8EB}" type="doc">
      <dgm:prSet loTypeId="urn:microsoft.com/office/officeart/2005/8/layout/list1#1" loCatId="list" qsTypeId="urn:microsoft.com/office/officeart/2005/8/quickstyle/simple2#1" qsCatId="simple" csTypeId="urn:microsoft.com/office/officeart/2005/8/colors/colorful1" csCatId="colorful" phldr="1"/>
      <dgm:spPr/>
      <dgm:t>
        <a:bodyPr/>
        <a:lstStyle>
          <a:extLst/>
        </a:lstStyle>
        <a:p>
          <a:endParaRPr lang="pt-BR"/>
        </a:p>
      </dgm:t>
    </dgm:pt>
    <dgm:pt modelId="{787546C1-DD5C-4D6E-BFDD-D95A52E781AD}">
      <dgm:prSet phldrT="[Text]" custT="1"/>
      <dgm:spPr/>
      <dgm:t>
        <a:bodyPr/>
        <a:lstStyle>
          <a:extLst/>
        </a:lstStyle>
        <a:p>
          <a:r>
            <a:rPr lang="en-US" sz="2800" strike="sngStrike" dirty="0" smtClean="0">
              <a:effectLst/>
            </a:rPr>
            <a:t>O </a:t>
          </a:r>
          <a:r>
            <a:rPr lang="en-US" sz="2800" strike="sngStrike" dirty="0" err="1" smtClean="0">
              <a:effectLst/>
            </a:rPr>
            <a:t>que</a:t>
          </a:r>
          <a:r>
            <a:rPr lang="en-US" sz="2800" strike="sngStrike" dirty="0" smtClean="0">
              <a:effectLst/>
            </a:rPr>
            <a:t> é </a:t>
          </a:r>
          <a:r>
            <a:rPr lang="en-US" sz="2800" strike="sngStrike" dirty="0" err="1" smtClean="0">
              <a:effectLst/>
            </a:rPr>
            <a:t>excelência</a:t>
          </a:r>
          <a:r>
            <a:rPr lang="en-US" sz="2800" strike="sngStrike" dirty="0" smtClean="0">
              <a:effectLst/>
            </a:rPr>
            <a:t>?</a:t>
          </a:r>
          <a:endParaRPr lang="pt-BR" sz="2800" strike="sngStrike" dirty="0">
            <a:effectLst/>
          </a:endParaRPr>
        </a:p>
      </dgm:t>
    </dgm:pt>
    <dgm:pt modelId="{88942913-D2BB-4DEB-B0E7-EA2B7A6CD360}" type="parTrans" cxnId="{DFAEFA4C-B3B0-4C4E-BCD8-BFB53D07C5D0}">
      <dgm:prSet/>
      <dgm:spPr/>
      <dgm:t>
        <a:bodyPr/>
        <a:lstStyle>
          <a:extLst/>
        </a:lstStyle>
        <a:p>
          <a:endParaRPr lang="pt-BR"/>
        </a:p>
      </dgm:t>
    </dgm:pt>
    <dgm:pt modelId="{579A9A07-8770-4AC1-9705-76E19F87D269}" type="sibTrans" cxnId="{DFAEFA4C-B3B0-4C4E-BCD8-BFB53D07C5D0}">
      <dgm:prSet/>
      <dgm:spPr/>
      <dgm:t>
        <a:bodyPr/>
        <a:lstStyle>
          <a:extLst/>
        </a:lstStyle>
        <a:p>
          <a:endParaRPr lang="pt-BR"/>
        </a:p>
      </dgm:t>
    </dgm:pt>
    <dgm:pt modelId="{ECBD6B98-1CBE-4BAA-AB77-4873C9DB1799}">
      <dgm:prSet phldrT="[Text]"/>
      <dgm:spPr>
        <a:solidFill>
          <a:schemeClr val="accent6"/>
        </a:solidFill>
      </dgm:spPr>
      <dgm:t>
        <a:bodyPr/>
        <a:lstStyle>
          <a:extLst/>
        </a:lstStyle>
        <a:p>
          <a:endParaRPr lang="pt-BR" dirty="0"/>
        </a:p>
      </dgm:t>
    </dgm:pt>
    <dgm:pt modelId="{CF18F627-55D0-4D75-84BC-9F6776290819}" type="sibTrans" cxnId="{7BE48F06-505A-4F51-BA61-409D1FF34502}">
      <dgm:prSet/>
      <dgm:spPr/>
      <dgm:t>
        <a:bodyPr/>
        <a:lstStyle>
          <a:extLst/>
        </a:lstStyle>
        <a:p>
          <a:endParaRPr lang="pt-BR"/>
        </a:p>
      </dgm:t>
    </dgm:pt>
    <dgm:pt modelId="{A8E7F406-AFD8-48D2-8D82-E8A1F17391BF}" type="parTrans" cxnId="{7BE48F06-505A-4F51-BA61-409D1FF34502}">
      <dgm:prSet/>
      <dgm:spPr/>
      <dgm:t>
        <a:bodyPr/>
        <a:lstStyle>
          <a:extLst/>
        </a:lstStyle>
        <a:p>
          <a:endParaRPr lang="pt-BR"/>
        </a:p>
      </dgm:t>
    </dgm:pt>
    <dgm:pt modelId="{AC5265C1-0BAB-4984-A634-E4518A8EC253}">
      <dgm:prSet phldrT="[Text]" custT="1"/>
      <dgm:spPr/>
      <dgm:t>
        <a:bodyPr/>
        <a:lstStyle>
          <a:extLst/>
        </a:lstStyle>
        <a:p>
          <a:r>
            <a:rPr lang="pt-BR" sz="2400" strike="sngStrike" noProof="0" dirty="0" smtClean="0"/>
            <a:t>Deus produz a excelência</a:t>
          </a:r>
          <a:endParaRPr lang="pt-BR" sz="2400" strike="sngStrike" noProof="0" dirty="0"/>
        </a:p>
      </dgm:t>
    </dgm:pt>
    <dgm:pt modelId="{E68E8117-B3CB-464C-9711-4DBE8BF88216}" type="sibTrans" cxnId="{579A338B-B5D8-4240-8867-8564B0DC96F3}">
      <dgm:prSet/>
      <dgm:spPr/>
      <dgm:t>
        <a:bodyPr/>
        <a:lstStyle>
          <a:extLst/>
        </a:lstStyle>
        <a:p>
          <a:endParaRPr lang="pt-BR"/>
        </a:p>
      </dgm:t>
    </dgm:pt>
    <dgm:pt modelId="{26A0947C-B518-417C-9D68-EC422DC1E3A5}" type="parTrans" cxnId="{579A338B-B5D8-4240-8867-8564B0DC96F3}">
      <dgm:prSet/>
      <dgm:spPr/>
      <dgm:t>
        <a:bodyPr/>
        <a:lstStyle>
          <a:extLst/>
        </a:lstStyle>
        <a:p>
          <a:endParaRPr lang="pt-BR"/>
        </a:p>
      </dgm:t>
    </dgm:pt>
    <dgm:pt modelId="{F50BDB3E-817D-4A89-9D71-D9E0B029567B}">
      <dgm:prSet phldrT="[Text]"/>
      <dgm:spPr/>
      <dgm:t>
        <a:bodyPr/>
        <a:lstStyle>
          <a:extLst/>
        </a:lstStyle>
        <a:p>
          <a:r>
            <a:rPr lang="pt-BR" noProof="0" dirty="0" smtClean="0"/>
            <a:t>Motivação</a:t>
          </a:r>
          <a:endParaRPr lang="pt-BR" noProof="0" dirty="0"/>
        </a:p>
      </dgm:t>
    </dgm:pt>
    <dgm:pt modelId="{25F4C625-3E51-442C-BBB8-3FA715271B27}" type="sibTrans" cxnId="{E8EF61B1-515C-44F0-9393-3A960B69FA7A}">
      <dgm:prSet/>
      <dgm:spPr/>
      <dgm:t>
        <a:bodyPr/>
        <a:lstStyle>
          <a:extLst/>
        </a:lstStyle>
        <a:p>
          <a:endParaRPr lang="pt-BR"/>
        </a:p>
      </dgm:t>
    </dgm:pt>
    <dgm:pt modelId="{DE0B39BA-A6F3-455E-8022-365CCF701DB7}" type="parTrans" cxnId="{E8EF61B1-515C-44F0-9393-3A960B69FA7A}">
      <dgm:prSet/>
      <dgm:spPr/>
      <dgm:t>
        <a:bodyPr/>
        <a:lstStyle>
          <a:extLst/>
        </a:lstStyle>
        <a:p>
          <a:endParaRPr lang="pt-BR"/>
        </a:p>
      </dgm:t>
    </dgm:pt>
    <dgm:pt modelId="{9D58511D-D18C-46E6-ADFB-6CDE1389D37F}" type="pres">
      <dgm:prSet presAssocID="{8554BDF9-8515-4677-9942-0171F000F8E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29EC7F92-6143-4EC7-AD17-ECAF75C06DC8}" type="pres">
      <dgm:prSet presAssocID="{787546C1-DD5C-4D6E-BFDD-D95A52E781AD}" presName="parentLin" presStyleCnt="0"/>
      <dgm:spPr/>
      <dgm:t>
        <a:bodyPr/>
        <a:lstStyle>
          <a:extLst/>
        </a:lstStyle>
        <a:p>
          <a:endParaRPr lang="pt-BR"/>
        </a:p>
      </dgm:t>
    </dgm:pt>
    <dgm:pt modelId="{F4F466C7-208D-4B4A-A865-9D82D8E9F892}" type="pres">
      <dgm:prSet presAssocID="{787546C1-DD5C-4D6E-BFDD-D95A52E781AD}" presName="parentLeftMargin" presStyleLbl="node1" presStyleIdx="0" presStyleCnt="4"/>
      <dgm:spPr/>
      <dgm:t>
        <a:bodyPr/>
        <a:lstStyle>
          <a:extLst/>
        </a:lstStyle>
        <a:p>
          <a:endParaRPr lang="pt-BR"/>
        </a:p>
      </dgm:t>
    </dgm:pt>
    <dgm:pt modelId="{8BC4E78D-0D98-4ED2-B23A-71FEC19A6436}" type="pres">
      <dgm:prSet presAssocID="{787546C1-DD5C-4D6E-BFDD-D95A52E781AD}" presName="parentText" presStyleLbl="node1" presStyleIdx="0" presStyleCnt="4" custScaleX="115633" custLinFactNeighborX="9276" custLinFactNeighborY="-4638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129CDA7D-4C80-4698-AFD0-7208B5D9749E}" type="pres">
      <dgm:prSet presAssocID="{787546C1-DD5C-4D6E-BFDD-D95A52E781AD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EBA8CF1F-3B4A-4B6A-8877-CB03CDDAB1E9}" type="pres">
      <dgm:prSet presAssocID="{787546C1-DD5C-4D6E-BFDD-D95A52E781AD}" presName="childText" presStyleLbl="alignAcc1" presStyleIdx="0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  <dgm:pt modelId="{8BC0D01A-9D98-495C-93AA-A7D9631CDDAD}" type="pres">
      <dgm:prSet presAssocID="{579A9A07-8770-4AC1-9705-76E19F87D269}" presName="spaceBetweenRectangles" presStyleCnt="0"/>
      <dgm:spPr/>
      <dgm:t>
        <a:bodyPr/>
        <a:lstStyle>
          <a:extLst/>
        </a:lstStyle>
        <a:p>
          <a:endParaRPr lang="pt-BR"/>
        </a:p>
      </dgm:t>
    </dgm:pt>
    <dgm:pt modelId="{D4434ECF-2146-46AC-B62E-87AB389C995A}" type="pres">
      <dgm:prSet presAssocID="{AC5265C1-0BAB-4984-A634-E4518A8EC253}" presName="parentLin" presStyleCnt="0"/>
      <dgm:spPr/>
      <dgm:t>
        <a:bodyPr/>
        <a:lstStyle>
          <a:extLst/>
        </a:lstStyle>
        <a:p>
          <a:endParaRPr lang="pt-BR"/>
        </a:p>
      </dgm:t>
    </dgm:pt>
    <dgm:pt modelId="{06B5F591-72E0-4CFF-9799-36D4050BD51D}" type="pres">
      <dgm:prSet presAssocID="{AC5265C1-0BAB-4984-A634-E4518A8EC253}" presName="parentLeftMargin" presStyleLbl="node1" presStyleIdx="0" presStyleCnt="4"/>
      <dgm:spPr/>
      <dgm:t>
        <a:bodyPr/>
        <a:lstStyle>
          <a:extLst/>
        </a:lstStyle>
        <a:p>
          <a:endParaRPr lang="pt-BR"/>
        </a:p>
      </dgm:t>
    </dgm:pt>
    <dgm:pt modelId="{12E5634D-BCAA-48AB-BADB-754A15E9B7AC}" type="pres">
      <dgm:prSet presAssocID="{AC5265C1-0BAB-4984-A634-E4518A8EC253}" presName="parentText" presStyleLbl="node1" presStyleIdx="1" presStyleCnt="4" custScaleX="116958" custLinFactNeighborX="9276" custLinFactNeighborY="-2742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3DAA9763-50F6-4CC4-B6DA-0A4C45FFB361}" type="pres">
      <dgm:prSet presAssocID="{AC5265C1-0BAB-4984-A634-E4518A8EC253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51228DB3-E7D4-486B-A0C1-9A59D129891F}" type="pres">
      <dgm:prSet presAssocID="{AC5265C1-0BAB-4984-A634-E4518A8EC253}" presName="childText" presStyleLbl="alignAcc1" presStyleIdx="1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  <dgm:pt modelId="{ECC02425-44D1-4F4C-B5D6-13442CA71F2A}" type="pres">
      <dgm:prSet presAssocID="{E68E8117-B3CB-464C-9711-4DBE8BF88216}" presName="spaceBetweenRectangles" presStyleCnt="0"/>
      <dgm:spPr/>
      <dgm:t>
        <a:bodyPr/>
        <a:lstStyle>
          <a:extLst/>
        </a:lstStyle>
        <a:p>
          <a:endParaRPr lang="pt-BR"/>
        </a:p>
      </dgm:t>
    </dgm:pt>
    <dgm:pt modelId="{98CD7476-6A48-4BD0-A0B1-E79081300878}" type="pres">
      <dgm:prSet presAssocID="{F50BDB3E-817D-4A89-9D71-D9E0B029567B}" presName="parentLin" presStyleCnt="0"/>
      <dgm:spPr/>
      <dgm:t>
        <a:bodyPr/>
        <a:lstStyle>
          <a:extLst/>
        </a:lstStyle>
        <a:p>
          <a:endParaRPr lang="pt-BR"/>
        </a:p>
      </dgm:t>
    </dgm:pt>
    <dgm:pt modelId="{63AA2D3F-331D-492F-82D5-8A2B6C78BAAD}" type="pres">
      <dgm:prSet presAssocID="{F50BDB3E-817D-4A89-9D71-D9E0B029567B}" presName="parentLeftMargin" presStyleLbl="node1" presStyleIdx="1" presStyleCnt="4"/>
      <dgm:spPr/>
      <dgm:t>
        <a:bodyPr/>
        <a:lstStyle>
          <a:extLst/>
        </a:lstStyle>
        <a:p>
          <a:endParaRPr lang="pt-BR"/>
        </a:p>
      </dgm:t>
    </dgm:pt>
    <dgm:pt modelId="{2CFD44AC-C5B0-407B-B2EE-07415AFE4DC4}" type="pres">
      <dgm:prSet presAssocID="{F50BDB3E-817D-4A89-9D71-D9E0B029567B}" presName="parentText" presStyleLbl="node1" presStyleIdx="2" presStyleCnt="4" custScaleX="116959" custLinFactNeighborY="-4638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E27A153A-8ADD-4646-B3A3-509A74CD0695}" type="pres">
      <dgm:prSet presAssocID="{F50BDB3E-817D-4A89-9D71-D9E0B029567B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2DB5D132-AB90-49A4-A479-F0988A86E33E}" type="pres">
      <dgm:prSet presAssocID="{F50BDB3E-817D-4A89-9D71-D9E0B029567B}" presName="childText" presStyleLbl="alignAcc1" presStyleIdx="2" presStyleCnt="4" custLinFactNeighborX="-197" custLinFactNeighborY="-1646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  <dgm:pt modelId="{A5E75685-2820-438A-88AF-159553A570AE}" type="pres">
      <dgm:prSet presAssocID="{25F4C625-3E51-442C-BBB8-3FA715271B27}" presName="spaceBetweenRectangles" presStyleCnt="0"/>
      <dgm:spPr/>
      <dgm:t>
        <a:bodyPr/>
        <a:lstStyle>
          <a:extLst/>
        </a:lstStyle>
        <a:p>
          <a:endParaRPr lang="pt-BR"/>
        </a:p>
      </dgm:t>
    </dgm:pt>
    <dgm:pt modelId="{3936D63D-3BB5-4099-A097-CE176EB2ABE2}" type="pres">
      <dgm:prSet presAssocID="{ECBD6B98-1CBE-4BAA-AB77-4873C9DB1799}" presName="parentLin" presStyleCnt="0"/>
      <dgm:spPr/>
      <dgm:t>
        <a:bodyPr/>
        <a:lstStyle>
          <a:extLst/>
        </a:lstStyle>
        <a:p>
          <a:endParaRPr lang="pt-BR"/>
        </a:p>
      </dgm:t>
    </dgm:pt>
    <dgm:pt modelId="{CA895514-6C23-43E3-A15C-728A9EC10843}" type="pres">
      <dgm:prSet presAssocID="{ECBD6B98-1CBE-4BAA-AB77-4873C9DB1799}" presName="parentLeftMargin" presStyleLbl="node1" presStyleIdx="2" presStyleCnt="4"/>
      <dgm:spPr/>
      <dgm:t>
        <a:bodyPr/>
        <a:lstStyle>
          <a:extLst/>
        </a:lstStyle>
        <a:p>
          <a:endParaRPr lang="pt-BR"/>
        </a:p>
      </dgm:t>
    </dgm:pt>
    <dgm:pt modelId="{D2A5797B-20EE-4298-BA50-C968CEE241D4}" type="pres">
      <dgm:prSet presAssocID="{ECBD6B98-1CBE-4BAA-AB77-4873C9DB1799}" presName="parentText" presStyleLbl="node1" presStyleIdx="3" presStyleCnt="4" custScaleX="116173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AEA9E5FD-8F48-4CA8-8487-C530B0C74333}" type="pres">
      <dgm:prSet presAssocID="{ECBD6B98-1CBE-4BAA-AB77-4873C9DB1799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56015E43-931D-4CAD-85C0-E9EB84437182}" type="pres">
      <dgm:prSet presAssocID="{ECBD6B98-1CBE-4BAA-AB77-4873C9DB1799}" presName="childText" presStyleLbl="alignAcc1" presStyleIdx="3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</dgm:ptLst>
  <dgm:cxnLst>
    <dgm:cxn modelId="{ACC5BA54-A3D0-470D-9321-3ABA2A3C9527}" type="presOf" srcId="{ECBD6B98-1CBE-4BAA-AB77-4873C9DB1799}" destId="{D2A5797B-20EE-4298-BA50-C968CEE241D4}" srcOrd="1" destOrd="0" presId="urn:microsoft.com/office/officeart/2005/8/layout/list1#1"/>
    <dgm:cxn modelId="{E2C2CFD5-F4DD-485B-B265-4B2DE820D846}" type="presOf" srcId="{F50BDB3E-817D-4A89-9D71-D9E0B029567B}" destId="{2CFD44AC-C5B0-407B-B2EE-07415AFE4DC4}" srcOrd="1" destOrd="0" presId="urn:microsoft.com/office/officeart/2005/8/layout/list1#1"/>
    <dgm:cxn modelId="{581BB4F6-D06A-4134-BB69-AEFCB58D805F}" type="presOf" srcId="{AC5265C1-0BAB-4984-A634-E4518A8EC253}" destId="{06B5F591-72E0-4CFF-9799-36D4050BD51D}" srcOrd="0" destOrd="0" presId="urn:microsoft.com/office/officeart/2005/8/layout/list1#1"/>
    <dgm:cxn modelId="{9C4149C8-1668-4752-9207-47490245B481}" type="presOf" srcId="{ECBD6B98-1CBE-4BAA-AB77-4873C9DB1799}" destId="{CA895514-6C23-43E3-A15C-728A9EC10843}" srcOrd="0" destOrd="0" presId="urn:microsoft.com/office/officeart/2005/8/layout/list1#1"/>
    <dgm:cxn modelId="{63110CF9-7B56-4CF2-B0FF-81759EE8E300}" type="presOf" srcId="{8554BDF9-8515-4677-9942-0171F000F8EB}" destId="{9D58511D-D18C-46E6-ADFB-6CDE1389D37F}" srcOrd="0" destOrd="0" presId="urn:microsoft.com/office/officeart/2005/8/layout/list1#1"/>
    <dgm:cxn modelId="{7BE48F06-505A-4F51-BA61-409D1FF34502}" srcId="{8554BDF9-8515-4677-9942-0171F000F8EB}" destId="{ECBD6B98-1CBE-4BAA-AB77-4873C9DB1799}" srcOrd="3" destOrd="0" parTransId="{A8E7F406-AFD8-48D2-8D82-E8A1F17391BF}" sibTransId="{CF18F627-55D0-4D75-84BC-9F6776290819}"/>
    <dgm:cxn modelId="{DFAEFA4C-B3B0-4C4E-BCD8-BFB53D07C5D0}" srcId="{8554BDF9-8515-4677-9942-0171F000F8EB}" destId="{787546C1-DD5C-4D6E-BFDD-D95A52E781AD}" srcOrd="0" destOrd="0" parTransId="{88942913-D2BB-4DEB-B0E7-EA2B7A6CD360}" sibTransId="{579A9A07-8770-4AC1-9705-76E19F87D269}"/>
    <dgm:cxn modelId="{3918B374-363D-4F95-A1C6-1A1FE7264C91}" type="presOf" srcId="{AC5265C1-0BAB-4984-A634-E4518A8EC253}" destId="{12E5634D-BCAA-48AB-BADB-754A15E9B7AC}" srcOrd="1" destOrd="0" presId="urn:microsoft.com/office/officeart/2005/8/layout/list1#1"/>
    <dgm:cxn modelId="{579A338B-B5D8-4240-8867-8564B0DC96F3}" srcId="{8554BDF9-8515-4677-9942-0171F000F8EB}" destId="{AC5265C1-0BAB-4984-A634-E4518A8EC253}" srcOrd="1" destOrd="0" parTransId="{26A0947C-B518-417C-9D68-EC422DC1E3A5}" sibTransId="{E68E8117-B3CB-464C-9711-4DBE8BF88216}"/>
    <dgm:cxn modelId="{E8EF61B1-515C-44F0-9393-3A960B69FA7A}" srcId="{8554BDF9-8515-4677-9942-0171F000F8EB}" destId="{F50BDB3E-817D-4A89-9D71-D9E0B029567B}" srcOrd="2" destOrd="0" parTransId="{DE0B39BA-A6F3-455E-8022-365CCF701DB7}" sibTransId="{25F4C625-3E51-442C-BBB8-3FA715271B27}"/>
    <dgm:cxn modelId="{A8527842-3621-4286-A3F1-C30977227186}" type="presOf" srcId="{787546C1-DD5C-4D6E-BFDD-D95A52E781AD}" destId="{8BC4E78D-0D98-4ED2-B23A-71FEC19A6436}" srcOrd="1" destOrd="0" presId="urn:microsoft.com/office/officeart/2005/8/layout/list1#1"/>
    <dgm:cxn modelId="{D0208A26-0763-441A-98D5-44C18A45250B}" type="presOf" srcId="{F50BDB3E-817D-4A89-9D71-D9E0B029567B}" destId="{63AA2D3F-331D-492F-82D5-8A2B6C78BAAD}" srcOrd="0" destOrd="0" presId="urn:microsoft.com/office/officeart/2005/8/layout/list1#1"/>
    <dgm:cxn modelId="{B6969FFF-3BA0-43DA-94C9-113B91CC138D}" type="presOf" srcId="{787546C1-DD5C-4D6E-BFDD-D95A52E781AD}" destId="{F4F466C7-208D-4B4A-A865-9D82D8E9F892}" srcOrd="0" destOrd="0" presId="urn:microsoft.com/office/officeart/2005/8/layout/list1#1"/>
    <dgm:cxn modelId="{EA9D0782-8777-4FCD-B4DF-71508FE9424F}" type="presParOf" srcId="{9D58511D-D18C-46E6-ADFB-6CDE1389D37F}" destId="{29EC7F92-6143-4EC7-AD17-ECAF75C06DC8}" srcOrd="0" destOrd="0" presId="urn:microsoft.com/office/officeart/2005/8/layout/list1#1"/>
    <dgm:cxn modelId="{D1ED8E8D-6BD3-416E-89F8-CE0486F2581B}" type="presParOf" srcId="{29EC7F92-6143-4EC7-AD17-ECAF75C06DC8}" destId="{F4F466C7-208D-4B4A-A865-9D82D8E9F892}" srcOrd="0" destOrd="0" presId="urn:microsoft.com/office/officeart/2005/8/layout/list1#1"/>
    <dgm:cxn modelId="{52BA5B77-8FBB-4663-AEC8-03487BC977E2}" type="presParOf" srcId="{29EC7F92-6143-4EC7-AD17-ECAF75C06DC8}" destId="{8BC4E78D-0D98-4ED2-B23A-71FEC19A6436}" srcOrd="1" destOrd="0" presId="urn:microsoft.com/office/officeart/2005/8/layout/list1#1"/>
    <dgm:cxn modelId="{14804F50-B99B-4465-893A-B2DC95EDE991}" type="presParOf" srcId="{9D58511D-D18C-46E6-ADFB-6CDE1389D37F}" destId="{129CDA7D-4C80-4698-AFD0-7208B5D9749E}" srcOrd="1" destOrd="0" presId="urn:microsoft.com/office/officeart/2005/8/layout/list1#1"/>
    <dgm:cxn modelId="{62689C02-B79F-4E34-A840-528F3700428E}" type="presParOf" srcId="{9D58511D-D18C-46E6-ADFB-6CDE1389D37F}" destId="{EBA8CF1F-3B4A-4B6A-8877-CB03CDDAB1E9}" srcOrd="2" destOrd="0" presId="urn:microsoft.com/office/officeart/2005/8/layout/list1#1"/>
    <dgm:cxn modelId="{E08F71F5-4985-4F21-AF1A-9F4A0C5BCFA4}" type="presParOf" srcId="{9D58511D-D18C-46E6-ADFB-6CDE1389D37F}" destId="{8BC0D01A-9D98-495C-93AA-A7D9631CDDAD}" srcOrd="3" destOrd="0" presId="urn:microsoft.com/office/officeart/2005/8/layout/list1#1"/>
    <dgm:cxn modelId="{46E5BEEB-92AE-4A5B-806E-561CF4EA958B}" type="presParOf" srcId="{9D58511D-D18C-46E6-ADFB-6CDE1389D37F}" destId="{D4434ECF-2146-46AC-B62E-87AB389C995A}" srcOrd="4" destOrd="0" presId="urn:microsoft.com/office/officeart/2005/8/layout/list1#1"/>
    <dgm:cxn modelId="{77133EF0-7D21-4053-BAF1-3070A27641CB}" type="presParOf" srcId="{D4434ECF-2146-46AC-B62E-87AB389C995A}" destId="{06B5F591-72E0-4CFF-9799-36D4050BD51D}" srcOrd="0" destOrd="0" presId="urn:microsoft.com/office/officeart/2005/8/layout/list1#1"/>
    <dgm:cxn modelId="{887ABD52-E9D0-4FA4-B0EE-53380421571B}" type="presParOf" srcId="{D4434ECF-2146-46AC-B62E-87AB389C995A}" destId="{12E5634D-BCAA-48AB-BADB-754A15E9B7AC}" srcOrd="1" destOrd="0" presId="urn:microsoft.com/office/officeart/2005/8/layout/list1#1"/>
    <dgm:cxn modelId="{7F774437-50E7-44A3-BFF1-25887FF7BA02}" type="presParOf" srcId="{9D58511D-D18C-46E6-ADFB-6CDE1389D37F}" destId="{3DAA9763-50F6-4CC4-B6DA-0A4C45FFB361}" srcOrd="5" destOrd="0" presId="urn:microsoft.com/office/officeart/2005/8/layout/list1#1"/>
    <dgm:cxn modelId="{A5BD36B6-3C44-4236-9357-FC30E6FC4E5D}" type="presParOf" srcId="{9D58511D-D18C-46E6-ADFB-6CDE1389D37F}" destId="{51228DB3-E7D4-486B-A0C1-9A59D129891F}" srcOrd="6" destOrd="0" presId="urn:microsoft.com/office/officeart/2005/8/layout/list1#1"/>
    <dgm:cxn modelId="{36881C22-B59D-41BB-B52F-36882070B470}" type="presParOf" srcId="{9D58511D-D18C-46E6-ADFB-6CDE1389D37F}" destId="{ECC02425-44D1-4F4C-B5D6-13442CA71F2A}" srcOrd="7" destOrd="0" presId="urn:microsoft.com/office/officeart/2005/8/layout/list1#1"/>
    <dgm:cxn modelId="{7CD20E43-C96F-46C2-87D5-AE09FE44FDD5}" type="presParOf" srcId="{9D58511D-D18C-46E6-ADFB-6CDE1389D37F}" destId="{98CD7476-6A48-4BD0-A0B1-E79081300878}" srcOrd="8" destOrd="0" presId="urn:microsoft.com/office/officeart/2005/8/layout/list1#1"/>
    <dgm:cxn modelId="{26F2A146-C428-433B-8DF6-F2F5FC244F21}" type="presParOf" srcId="{98CD7476-6A48-4BD0-A0B1-E79081300878}" destId="{63AA2D3F-331D-492F-82D5-8A2B6C78BAAD}" srcOrd="0" destOrd="0" presId="urn:microsoft.com/office/officeart/2005/8/layout/list1#1"/>
    <dgm:cxn modelId="{950EC961-F853-4D53-9F08-0EA0CBB81261}" type="presParOf" srcId="{98CD7476-6A48-4BD0-A0B1-E79081300878}" destId="{2CFD44AC-C5B0-407B-B2EE-07415AFE4DC4}" srcOrd="1" destOrd="0" presId="urn:microsoft.com/office/officeart/2005/8/layout/list1#1"/>
    <dgm:cxn modelId="{244DAB7F-E2CE-4216-8F4A-191B3D840774}" type="presParOf" srcId="{9D58511D-D18C-46E6-ADFB-6CDE1389D37F}" destId="{E27A153A-8ADD-4646-B3A3-509A74CD0695}" srcOrd="9" destOrd="0" presId="urn:microsoft.com/office/officeart/2005/8/layout/list1#1"/>
    <dgm:cxn modelId="{863FAE46-3635-43D8-B925-067606026863}" type="presParOf" srcId="{9D58511D-D18C-46E6-ADFB-6CDE1389D37F}" destId="{2DB5D132-AB90-49A4-A479-F0988A86E33E}" srcOrd="10" destOrd="0" presId="urn:microsoft.com/office/officeart/2005/8/layout/list1#1"/>
    <dgm:cxn modelId="{1BEE7736-3B54-4A0C-B1D3-F588A1A2E7E5}" type="presParOf" srcId="{9D58511D-D18C-46E6-ADFB-6CDE1389D37F}" destId="{A5E75685-2820-438A-88AF-159553A570AE}" srcOrd="11" destOrd="0" presId="urn:microsoft.com/office/officeart/2005/8/layout/list1#1"/>
    <dgm:cxn modelId="{98DE2324-B490-438F-B7DF-EEB77D2178D3}" type="presParOf" srcId="{9D58511D-D18C-46E6-ADFB-6CDE1389D37F}" destId="{3936D63D-3BB5-4099-A097-CE176EB2ABE2}" srcOrd="12" destOrd="0" presId="urn:microsoft.com/office/officeart/2005/8/layout/list1#1"/>
    <dgm:cxn modelId="{12B73824-6BF8-4D7F-B96B-0CEAC7079B8F}" type="presParOf" srcId="{3936D63D-3BB5-4099-A097-CE176EB2ABE2}" destId="{CA895514-6C23-43E3-A15C-728A9EC10843}" srcOrd="0" destOrd="0" presId="urn:microsoft.com/office/officeart/2005/8/layout/list1#1"/>
    <dgm:cxn modelId="{CE9ADA00-16B1-41C7-8733-212431679431}" type="presParOf" srcId="{3936D63D-3BB5-4099-A097-CE176EB2ABE2}" destId="{D2A5797B-20EE-4298-BA50-C968CEE241D4}" srcOrd="1" destOrd="0" presId="urn:microsoft.com/office/officeart/2005/8/layout/list1#1"/>
    <dgm:cxn modelId="{B58EC498-9B4D-4B1C-97C5-D12F62B5095C}" type="presParOf" srcId="{9D58511D-D18C-46E6-ADFB-6CDE1389D37F}" destId="{AEA9E5FD-8F48-4CA8-8487-C530B0C74333}" srcOrd="13" destOrd="0" presId="urn:microsoft.com/office/officeart/2005/8/layout/list1#1"/>
    <dgm:cxn modelId="{584E0795-8ACF-48EF-9670-491CBBF11A8F}" type="presParOf" srcId="{9D58511D-D18C-46E6-ADFB-6CDE1389D37F}" destId="{56015E43-931D-4CAD-85C0-E9EB84437182}" srcOrd="14" destOrd="0" presId="urn:microsoft.com/office/officeart/2005/8/layout/list1#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554BDF9-8515-4677-9942-0171F000F8EB}" type="doc">
      <dgm:prSet loTypeId="urn:microsoft.com/office/officeart/2005/8/layout/list1#1" loCatId="list" qsTypeId="urn:microsoft.com/office/officeart/2005/8/quickstyle/simple2#1" qsCatId="simple" csTypeId="urn:microsoft.com/office/officeart/2005/8/colors/colorful1" csCatId="colorful" phldr="1"/>
      <dgm:spPr/>
      <dgm:t>
        <a:bodyPr/>
        <a:lstStyle>
          <a:extLst/>
        </a:lstStyle>
        <a:p>
          <a:endParaRPr lang="pt-BR"/>
        </a:p>
      </dgm:t>
    </dgm:pt>
    <dgm:pt modelId="{787546C1-DD5C-4D6E-BFDD-D95A52E781AD}">
      <dgm:prSet phldrT="[Text]"/>
      <dgm:spPr/>
      <dgm:t>
        <a:bodyPr/>
        <a:lstStyle>
          <a:extLst/>
        </a:lstStyle>
        <a:p>
          <a:r>
            <a:rPr lang="en-US" noProof="0" dirty="0" err="1" smtClean="0"/>
            <a:t>Iniciativa</a:t>
          </a:r>
          <a:endParaRPr lang="pt-BR" dirty="0"/>
        </a:p>
      </dgm:t>
    </dgm:pt>
    <dgm:pt modelId="{88942913-D2BB-4DEB-B0E7-EA2B7A6CD360}" type="parTrans" cxnId="{DFAEFA4C-B3B0-4C4E-BCD8-BFB53D07C5D0}">
      <dgm:prSet/>
      <dgm:spPr/>
      <dgm:t>
        <a:bodyPr/>
        <a:lstStyle>
          <a:extLst/>
        </a:lstStyle>
        <a:p>
          <a:endParaRPr lang="pt-BR"/>
        </a:p>
      </dgm:t>
    </dgm:pt>
    <dgm:pt modelId="{579A9A07-8770-4AC1-9705-76E19F87D269}" type="sibTrans" cxnId="{DFAEFA4C-B3B0-4C4E-BCD8-BFB53D07C5D0}">
      <dgm:prSet/>
      <dgm:spPr/>
      <dgm:t>
        <a:bodyPr/>
        <a:lstStyle>
          <a:extLst/>
        </a:lstStyle>
        <a:p>
          <a:endParaRPr lang="pt-BR"/>
        </a:p>
      </dgm:t>
    </dgm:pt>
    <dgm:pt modelId="{ECBD6B98-1CBE-4BAA-AB77-4873C9DB1799}">
      <dgm:prSet phldrT="[Text]"/>
      <dgm:spPr>
        <a:solidFill>
          <a:schemeClr val="accent6"/>
        </a:solidFill>
      </dgm:spPr>
      <dgm:t>
        <a:bodyPr/>
        <a:lstStyle>
          <a:extLst/>
        </a:lstStyle>
        <a:p>
          <a:endParaRPr lang="pt-BR" dirty="0"/>
        </a:p>
      </dgm:t>
    </dgm:pt>
    <dgm:pt modelId="{CF18F627-55D0-4D75-84BC-9F6776290819}" type="sibTrans" cxnId="{7BE48F06-505A-4F51-BA61-409D1FF34502}">
      <dgm:prSet/>
      <dgm:spPr/>
      <dgm:t>
        <a:bodyPr/>
        <a:lstStyle>
          <a:extLst/>
        </a:lstStyle>
        <a:p>
          <a:endParaRPr lang="pt-BR"/>
        </a:p>
      </dgm:t>
    </dgm:pt>
    <dgm:pt modelId="{A8E7F406-AFD8-48D2-8D82-E8A1F17391BF}" type="parTrans" cxnId="{7BE48F06-505A-4F51-BA61-409D1FF34502}">
      <dgm:prSet/>
      <dgm:spPr/>
      <dgm:t>
        <a:bodyPr/>
        <a:lstStyle>
          <a:extLst/>
        </a:lstStyle>
        <a:p>
          <a:endParaRPr lang="pt-BR"/>
        </a:p>
      </dgm:t>
    </dgm:pt>
    <dgm:pt modelId="{AC5265C1-0BAB-4984-A634-E4518A8EC253}">
      <dgm:prSet phldrT="[Text]"/>
      <dgm:spPr/>
      <dgm:t>
        <a:bodyPr/>
        <a:lstStyle>
          <a:extLst/>
        </a:lstStyle>
        <a:p>
          <a:endParaRPr lang="pt-BR" dirty="0"/>
        </a:p>
      </dgm:t>
    </dgm:pt>
    <dgm:pt modelId="{E68E8117-B3CB-464C-9711-4DBE8BF88216}" type="sibTrans" cxnId="{579A338B-B5D8-4240-8867-8564B0DC96F3}">
      <dgm:prSet/>
      <dgm:spPr/>
      <dgm:t>
        <a:bodyPr/>
        <a:lstStyle>
          <a:extLst/>
        </a:lstStyle>
        <a:p>
          <a:endParaRPr lang="pt-BR"/>
        </a:p>
      </dgm:t>
    </dgm:pt>
    <dgm:pt modelId="{26A0947C-B518-417C-9D68-EC422DC1E3A5}" type="parTrans" cxnId="{579A338B-B5D8-4240-8867-8564B0DC96F3}">
      <dgm:prSet/>
      <dgm:spPr/>
      <dgm:t>
        <a:bodyPr/>
        <a:lstStyle>
          <a:extLst/>
        </a:lstStyle>
        <a:p>
          <a:endParaRPr lang="pt-BR"/>
        </a:p>
      </dgm:t>
    </dgm:pt>
    <dgm:pt modelId="{F50BDB3E-817D-4A89-9D71-D9E0B029567B}">
      <dgm:prSet phldrT="[Text]"/>
      <dgm:spPr/>
      <dgm:t>
        <a:bodyPr/>
        <a:lstStyle>
          <a:extLst/>
        </a:lstStyle>
        <a:p>
          <a:endParaRPr lang="pt-BR" dirty="0"/>
        </a:p>
      </dgm:t>
    </dgm:pt>
    <dgm:pt modelId="{25F4C625-3E51-442C-BBB8-3FA715271B27}" type="sibTrans" cxnId="{E8EF61B1-515C-44F0-9393-3A960B69FA7A}">
      <dgm:prSet/>
      <dgm:spPr/>
      <dgm:t>
        <a:bodyPr/>
        <a:lstStyle>
          <a:extLst/>
        </a:lstStyle>
        <a:p>
          <a:endParaRPr lang="pt-BR"/>
        </a:p>
      </dgm:t>
    </dgm:pt>
    <dgm:pt modelId="{DE0B39BA-A6F3-455E-8022-365CCF701DB7}" type="parTrans" cxnId="{E8EF61B1-515C-44F0-9393-3A960B69FA7A}">
      <dgm:prSet/>
      <dgm:spPr/>
      <dgm:t>
        <a:bodyPr/>
        <a:lstStyle>
          <a:extLst/>
        </a:lstStyle>
        <a:p>
          <a:endParaRPr lang="pt-BR"/>
        </a:p>
      </dgm:t>
    </dgm:pt>
    <dgm:pt modelId="{9D58511D-D18C-46E6-ADFB-6CDE1389D37F}" type="pres">
      <dgm:prSet presAssocID="{8554BDF9-8515-4677-9942-0171F000F8E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29EC7F92-6143-4EC7-AD17-ECAF75C06DC8}" type="pres">
      <dgm:prSet presAssocID="{787546C1-DD5C-4D6E-BFDD-D95A52E781AD}" presName="parentLin" presStyleCnt="0"/>
      <dgm:spPr/>
      <dgm:t>
        <a:bodyPr/>
        <a:lstStyle>
          <a:extLst/>
        </a:lstStyle>
        <a:p>
          <a:endParaRPr lang="pt-BR"/>
        </a:p>
      </dgm:t>
    </dgm:pt>
    <dgm:pt modelId="{F4F466C7-208D-4B4A-A865-9D82D8E9F892}" type="pres">
      <dgm:prSet presAssocID="{787546C1-DD5C-4D6E-BFDD-D95A52E781AD}" presName="parentLeftMargin" presStyleLbl="node1" presStyleIdx="0" presStyleCnt="4"/>
      <dgm:spPr/>
      <dgm:t>
        <a:bodyPr/>
        <a:lstStyle>
          <a:extLst/>
        </a:lstStyle>
        <a:p>
          <a:endParaRPr lang="pt-BR"/>
        </a:p>
      </dgm:t>
    </dgm:pt>
    <dgm:pt modelId="{8BC4E78D-0D98-4ED2-B23A-71FEC19A6436}" type="pres">
      <dgm:prSet presAssocID="{787546C1-DD5C-4D6E-BFDD-D95A52E781AD}" presName="parentText" presStyleLbl="node1" presStyleIdx="0" presStyleCnt="4" custScaleX="115633" custLinFactNeighborX="9276" custLinFactNeighborY="-4638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129CDA7D-4C80-4698-AFD0-7208B5D9749E}" type="pres">
      <dgm:prSet presAssocID="{787546C1-DD5C-4D6E-BFDD-D95A52E781AD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EBA8CF1F-3B4A-4B6A-8877-CB03CDDAB1E9}" type="pres">
      <dgm:prSet presAssocID="{787546C1-DD5C-4D6E-BFDD-D95A52E781AD}" presName="childText" presStyleLbl="alignAcc1" presStyleIdx="0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  <dgm:pt modelId="{8BC0D01A-9D98-495C-93AA-A7D9631CDDAD}" type="pres">
      <dgm:prSet presAssocID="{579A9A07-8770-4AC1-9705-76E19F87D269}" presName="spaceBetweenRectangles" presStyleCnt="0"/>
      <dgm:spPr/>
      <dgm:t>
        <a:bodyPr/>
        <a:lstStyle>
          <a:extLst/>
        </a:lstStyle>
        <a:p>
          <a:endParaRPr lang="pt-BR"/>
        </a:p>
      </dgm:t>
    </dgm:pt>
    <dgm:pt modelId="{D4434ECF-2146-46AC-B62E-87AB389C995A}" type="pres">
      <dgm:prSet presAssocID="{AC5265C1-0BAB-4984-A634-E4518A8EC253}" presName="parentLin" presStyleCnt="0"/>
      <dgm:spPr/>
      <dgm:t>
        <a:bodyPr/>
        <a:lstStyle>
          <a:extLst/>
        </a:lstStyle>
        <a:p>
          <a:endParaRPr lang="pt-BR"/>
        </a:p>
      </dgm:t>
    </dgm:pt>
    <dgm:pt modelId="{06B5F591-72E0-4CFF-9799-36D4050BD51D}" type="pres">
      <dgm:prSet presAssocID="{AC5265C1-0BAB-4984-A634-E4518A8EC253}" presName="parentLeftMargin" presStyleLbl="node1" presStyleIdx="0" presStyleCnt="4"/>
      <dgm:spPr/>
      <dgm:t>
        <a:bodyPr/>
        <a:lstStyle>
          <a:extLst/>
        </a:lstStyle>
        <a:p>
          <a:endParaRPr lang="pt-BR"/>
        </a:p>
      </dgm:t>
    </dgm:pt>
    <dgm:pt modelId="{12E5634D-BCAA-48AB-BADB-754A15E9B7AC}" type="pres">
      <dgm:prSet presAssocID="{AC5265C1-0BAB-4984-A634-E4518A8EC253}" presName="parentText" presStyleLbl="node1" presStyleIdx="1" presStyleCnt="4" custScaleX="116958" custLinFactNeighborX="9276" custLinFactNeighborY="-2742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3DAA9763-50F6-4CC4-B6DA-0A4C45FFB361}" type="pres">
      <dgm:prSet presAssocID="{AC5265C1-0BAB-4984-A634-E4518A8EC253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51228DB3-E7D4-486B-A0C1-9A59D129891F}" type="pres">
      <dgm:prSet presAssocID="{AC5265C1-0BAB-4984-A634-E4518A8EC253}" presName="childText" presStyleLbl="alignAcc1" presStyleIdx="1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  <dgm:pt modelId="{ECC02425-44D1-4F4C-B5D6-13442CA71F2A}" type="pres">
      <dgm:prSet presAssocID="{E68E8117-B3CB-464C-9711-4DBE8BF88216}" presName="spaceBetweenRectangles" presStyleCnt="0"/>
      <dgm:spPr/>
      <dgm:t>
        <a:bodyPr/>
        <a:lstStyle>
          <a:extLst/>
        </a:lstStyle>
        <a:p>
          <a:endParaRPr lang="pt-BR"/>
        </a:p>
      </dgm:t>
    </dgm:pt>
    <dgm:pt modelId="{98CD7476-6A48-4BD0-A0B1-E79081300878}" type="pres">
      <dgm:prSet presAssocID="{F50BDB3E-817D-4A89-9D71-D9E0B029567B}" presName="parentLin" presStyleCnt="0"/>
      <dgm:spPr/>
      <dgm:t>
        <a:bodyPr/>
        <a:lstStyle>
          <a:extLst/>
        </a:lstStyle>
        <a:p>
          <a:endParaRPr lang="pt-BR"/>
        </a:p>
      </dgm:t>
    </dgm:pt>
    <dgm:pt modelId="{63AA2D3F-331D-492F-82D5-8A2B6C78BAAD}" type="pres">
      <dgm:prSet presAssocID="{F50BDB3E-817D-4A89-9D71-D9E0B029567B}" presName="parentLeftMargin" presStyleLbl="node1" presStyleIdx="1" presStyleCnt="4"/>
      <dgm:spPr/>
      <dgm:t>
        <a:bodyPr/>
        <a:lstStyle>
          <a:extLst/>
        </a:lstStyle>
        <a:p>
          <a:endParaRPr lang="pt-BR"/>
        </a:p>
      </dgm:t>
    </dgm:pt>
    <dgm:pt modelId="{2CFD44AC-C5B0-407B-B2EE-07415AFE4DC4}" type="pres">
      <dgm:prSet presAssocID="{F50BDB3E-817D-4A89-9D71-D9E0B029567B}" presName="parentText" presStyleLbl="node1" presStyleIdx="2" presStyleCnt="4" custScaleX="116959" custLinFactNeighborY="-4638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E27A153A-8ADD-4646-B3A3-509A74CD0695}" type="pres">
      <dgm:prSet presAssocID="{F50BDB3E-817D-4A89-9D71-D9E0B029567B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2DB5D132-AB90-49A4-A479-F0988A86E33E}" type="pres">
      <dgm:prSet presAssocID="{F50BDB3E-817D-4A89-9D71-D9E0B029567B}" presName="childText" presStyleLbl="alignAcc1" presStyleIdx="2" presStyleCnt="4" custLinFactNeighborX="-197" custLinFactNeighborY="-1646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  <dgm:pt modelId="{A5E75685-2820-438A-88AF-159553A570AE}" type="pres">
      <dgm:prSet presAssocID="{25F4C625-3E51-442C-BBB8-3FA715271B27}" presName="spaceBetweenRectangles" presStyleCnt="0"/>
      <dgm:spPr/>
      <dgm:t>
        <a:bodyPr/>
        <a:lstStyle>
          <a:extLst/>
        </a:lstStyle>
        <a:p>
          <a:endParaRPr lang="pt-BR"/>
        </a:p>
      </dgm:t>
    </dgm:pt>
    <dgm:pt modelId="{3936D63D-3BB5-4099-A097-CE176EB2ABE2}" type="pres">
      <dgm:prSet presAssocID="{ECBD6B98-1CBE-4BAA-AB77-4873C9DB1799}" presName="parentLin" presStyleCnt="0"/>
      <dgm:spPr/>
      <dgm:t>
        <a:bodyPr/>
        <a:lstStyle>
          <a:extLst/>
        </a:lstStyle>
        <a:p>
          <a:endParaRPr lang="pt-BR"/>
        </a:p>
      </dgm:t>
    </dgm:pt>
    <dgm:pt modelId="{CA895514-6C23-43E3-A15C-728A9EC10843}" type="pres">
      <dgm:prSet presAssocID="{ECBD6B98-1CBE-4BAA-AB77-4873C9DB1799}" presName="parentLeftMargin" presStyleLbl="node1" presStyleIdx="2" presStyleCnt="4"/>
      <dgm:spPr/>
      <dgm:t>
        <a:bodyPr/>
        <a:lstStyle>
          <a:extLst/>
        </a:lstStyle>
        <a:p>
          <a:endParaRPr lang="pt-BR"/>
        </a:p>
      </dgm:t>
    </dgm:pt>
    <dgm:pt modelId="{D2A5797B-20EE-4298-BA50-C968CEE241D4}" type="pres">
      <dgm:prSet presAssocID="{ECBD6B98-1CBE-4BAA-AB77-4873C9DB1799}" presName="parentText" presStyleLbl="node1" presStyleIdx="3" presStyleCnt="4" custScaleX="116173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AEA9E5FD-8F48-4CA8-8487-C530B0C74333}" type="pres">
      <dgm:prSet presAssocID="{ECBD6B98-1CBE-4BAA-AB77-4873C9DB1799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56015E43-931D-4CAD-85C0-E9EB84437182}" type="pres">
      <dgm:prSet presAssocID="{ECBD6B98-1CBE-4BAA-AB77-4873C9DB1799}" presName="childText" presStyleLbl="alignAcc1" presStyleIdx="3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</dgm:ptLst>
  <dgm:cxnLst>
    <dgm:cxn modelId="{E830EF57-4B16-43A4-A6FA-AE3C9F3CD034}" type="presOf" srcId="{AC5265C1-0BAB-4984-A634-E4518A8EC253}" destId="{12E5634D-BCAA-48AB-BADB-754A15E9B7AC}" srcOrd="1" destOrd="0" presId="urn:microsoft.com/office/officeart/2005/8/layout/list1#1"/>
    <dgm:cxn modelId="{17ACDB58-49D5-49DD-B1CD-C6BE975681C4}" type="presOf" srcId="{8554BDF9-8515-4677-9942-0171F000F8EB}" destId="{9D58511D-D18C-46E6-ADFB-6CDE1389D37F}" srcOrd="0" destOrd="0" presId="urn:microsoft.com/office/officeart/2005/8/layout/list1#1"/>
    <dgm:cxn modelId="{7BE48F06-505A-4F51-BA61-409D1FF34502}" srcId="{8554BDF9-8515-4677-9942-0171F000F8EB}" destId="{ECBD6B98-1CBE-4BAA-AB77-4873C9DB1799}" srcOrd="3" destOrd="0" parTransId="{A8E7F406-AFD8-48D2-8D82-E8A1F17391BF}" sibTransId="{CF18F627-55D0-4D75-84BC-9F6776290819}"/>
    <dgm:cxn modelId="{DFAEFA4C-B3B0-4C4E-BCD8-BFB53D07C5D0}" srcId="{8554BDF9-8515-4677-9942-0171F000F8EB}" destId="{787546C1-DD5C-4D6E-BFDD-D95A52E781AD}" srcOrd="0" destOrd="0" parTransId="{88942913-D2BB-4DEB-B0E7-EA2B7A6CD360}" sibTransId="{579A9A07-8770-4AC1-9705-76E19F87D269}"/>
    <dgm:cxn modelId="{6E43E792-5617-466E-9347-652F4622FC7D}" type="presOf" srcId="{AC5265C1-0BAB-4984-A634-E4518A8EC253}" destId="{06B5F591-72E0-4CFF-9799-36D4050BD51D}" srcOrd="0" destOrd="0" presId="urn:microsoft.com/office/officeart/2005/8/layout/list1#1"/>
    <dgm:cxn modelId="{13F63BE0-6DA0-4F05-9642-2E9F6C7BE50A}" type="presOf" srcId="{F50BDB3E-817D-4A89-9D71-D9E0B029567B}" destId="{2CFD44AC-C5B0-407B-B2EE-07415AFE4DC4}" srcOrd="1" destOrd="0" presId="urn:microsoft.com/office/officeart/2005/8/layout/list1#1"/>
    <dgm:cxn modelId="{160044A9-417F-4E12-8EDA-2827012CDFC6}" type="presOf" srcId="{ECBD6B98-1CBE-4BAA-AB77-4873C9DB1799}" destId="{CA895514-6C23-43E3-A15C-728A9EC10843}" srcOrd="0" destOrd="0" presId="urn:microsoft.com/office/officeart/2005/8/layout/list1#1"/>
    <dgm:cxn modelId="{4C2B2454-42BE-4B09-9B7C-54555E0382DC}" type="presOf" srcId="{F50BDB3E-817D-4A89-9D71-D9E0B029567B}" destId="{63AA2D3F-331D-492F-82D5-8A2B6C78BAAD}" srcOrd="0" destOrd="0" presId="urn:microsoft.com/office/officeart/2005/8/layout/list1#1"/>
    <dgm:cxn modelId="{579A338B-B5D8-4240-8867-8564B0DC96F3}" srcId="{8554BDF9-8515-4677-9942-0171F000F8EB}" destId="{AC5265C1-0BAB-4984-A634-E4518A8EC253}" srcOrd="1" destOrd="0" parTransId="{26A0947C-B518-417C-9D68-EC422DC1E3A5}" sibTransId="{E68E8117-B3CB-464C-9711-4DBE8BF88216}"/>
    <dgm:cxn modelId="{61243760-E2FE-4346-BBD6-7BD4ED408432}" type="presOf" srcId="{787546C1-DD5C-4D6E-BFDD-D95A52E781AD}" destId="{F4F466C7-208D-4B4A-A865-9D82D8E9F892}" srcOrd="0" destOrd="0" presId="urn:microsoft.com/office/officeart/2005/8/layout/list1#1"/>
    <dgm:cxn modelId="{E8EF61B1-515C-44F0-9393-3A960B69FA7A}" srcId="{8554BDF9-8515-4677-9942-0171F000F8EB}" destId="{F50BDB3E-817D-4A89-9D71-D9E0B029567B}" srcOrd="2" destOrd="0" parTransId="{DE0B39BA-A6F3-455E-8022-365CCF701DB7}" sibTransId="{25F4C625-3E51-442C-BBB8-3FA715271B27}"/>
    <dgm:cxn modelId="{BE3457B0-6F22-4F51-8E00-3FDFF79BDF26}" type="presOf" srcId="{787546C1-DD5C-4D6E-BFDD-D95A52E781AD}" destId="{8BC4E78D-0D98-4ED2-B23A-71FEC19A6436}" srcOrd="1" destOrd="0" presId="urn:microsoft.com/office/officeart/2005/8/layout/list1#1"/>
    <dgm:cxn modelId="{A583D1F3-42E5-4EF1-939A-FF70CFC7A669}" type="presOf" srcId="{ECBD6B98-1CBE-4BAA-AB77-4873C9DB1799}" destId="{D2A5797B-20EE-4298-BA50-C968CEE241D4}" srcOrd="1" destOrd="0" presId="urn:microsoft.com/office/officeart/2005/8/layout/list1#1"/>
    <dgm:cxn modelId="{C8193EBF-C3E0-4C91-AE5C-23B98D1EC5E7}" type="presParOf" srcId="{9D58511D-D18C-46E6-ADFB-6CDE1389D37F}" destId="{29EC7F92-6143-4EC7-AD17-ECAF75C06DC8}" srcOrd="0" destOrd="0" presId="urn:microsoft.com/office/officeart/2005/8/layout/list1#1"/>
    <dgm:cxn modelId="{981B48A1-E22D-4364-9F7B-CD8A4E0E643E}" type="presParOf" srcId="{29EC7F92-6143-4EC7-AD17-ECAF75C06DC8}" destId="{F4F466C7-208D-4B4A-A865-9D82D8E9F892}" srcOrd="0" destOrd="0" presId="urn:microsoft.com/office/officeart/2005/8/layout/list1#1"/>
    <dgm:cxn modelId="{7A9A6F29-F091-4712-B6F4-CDEE1187F225}" type="presParOf" srcId="{29EC7F92-6143-4EC7-AD17-ECAF75C06DC8}" destId="{8BC4E78D-0D98-4ED2-B23A-71FEC19A6436}" srcOrd="1" destOrd="0" presId="urn:microsoft.com/office/officeart/2005/8/layout/list1#1"/>
    <dgm:cxn modelId="{15ED85B0-CD37-4C5D-B17E-96857CF022FB}" type="presParOf" srcId="{9D58511D-D18C-46E6-ADFB-6CDE1389D37F}" destId="{129CDA7D-4C80-4698-AFD0-7208B5D9749E}" srcOrd="1" destOrd="0" presId="urn:microsoft.com/office/officeart/2005/8/layout/list1#1"/>
    <dgm:cxn modelId="{62737625-F7A1-47B4-B6BA-C5AE3071934C}" type="presParOf" srcId="{9D58511D-D18C-46E6-ADFB-6CDE1389D37F}" destId="{EBA8CF1F-3B4A-4B6A-8877-CB03CDDAB1E9}" srcOrd="2" destOrd="0" presId="urn:microsoft.com/office/officeart/2005/8/layout/list1#1"/>
    <dgm:cxn modelId="{F70AD521-E17B-44B7-9E9B-22D3EFF02D38}" type="presParOf" srcId="{9D58511D-D18C-46E6-ADFB-6CDE1389D37F}" destId="{8BC0D01A-9D98-495C-93AA-A7D9631CDDAD}" srcOrd="3" destOrd="0" presId="urn:microsoft.com/office/officeart/2005/8/layout/list1#1"/>
    <dgm:cxn modelId="{1CF9F292-771A-4B1C-942C-FA25540A34E2}" type="presParOf" srcId="{9D58511D-D18C-46E6-ADFB-6CDE1389D37F}" destId="{D4434ECF-2146-46AC-B62E-87AB389C995A}" srcOrd="4" destOrd="0" presId="urn:microsoft.com/office/officeart/2005/8/layout/list1#1"/>
    <dgm:cxn modelId="{D6512570-E978-4CEA-A9AB-987C5C7E6604}" type="presParOf" srcId="{D4434ECF-2146-46AC-B62E-87AB389C995A}" destId="{06B5F591-72E0-4CFF-9799-36D4050BD51D}" srcOrd="0" destOrd="0" presId="urn:microsoft.com/office/officeart/2005/8/layout/list1#1"/>
    <dgm:cxn modelId="{C06C0B05-0BFB-4626-8F65-0AE0B051ADB0}" type="presParOf" srcId="{D4434ECF-2146-46AC-B62E-87AB389C995A}" destId="{12E5634D-BCAA-48AB-BADB-754A15E9B7AC}" srcOrd="1" destOrd="0" presId="urn:microsoft.com/office/officeart/2005/8/layout/list1#1"/>
    <dgm:cxn modelId="{97A51752-A7E2-4950-8E54-F18712CB9B6A}" type="presParOf" srcId="{9D58511D-D18C-46E6-ADFB-6CDE1389D37F}" destId="{3DAA9763-50F6-4CC4-B6DA-0A4C45FFB361}" srcOrd="5" destOrd="0" presId="urn:microsoft.com/office/officeart/2005/8/layout/list1#1"/>
    <dgm:cxn modelId="{7A526C09-232D-49F3-BB2C-5039B815FF5B}" type="presParOf" srcId="{9D58511D-D18C-46E6-ADFB-6CDE1389D37F}" destId="{51228DB3-E7D4-486B-A0C1-9A59D129891F}" srcOrd="6" destOrd="0" presId="urn:microsoft.com/office/officeart/2005/8/layout/list1#1"/>
    <dgm:cxn modelId="{E5C9EAFC-C904-4A60-80BF-55D46DD6FCED}" type="presParOf" srcId="{9D58511D-D18C-46E6-ADFB-6CDE1389D37F}" destId="{ECC02425-44D1-4F4C-B5D6-13442CA71F2A}" srcOrd="7" destOrd="0" presId="urn:microsoft.com/office/officeart/2005/8/layout/list1#1"/>
    <dgm:cxn modelId="{B9A5FE82-C5D8-487C-997B-C2EF584531B5}" type="presParOf" srcId="{9D58511D-D18C-46E6-ADFB-6CDE1389D37F}" destId="{98CD7476-6A48-4BD0-A0B1-E79081300878}" srcOrd="8" destOrd="0" presId="urn:microsoft.com/office/officeart/2005/8/layout/list1#1"/>
    <dgm:cxn modelId="{43DD8D10-50DB-420D-89AC-E42D72F853AC}" type="presParOf" srcId="{98CD7476-6A48-4BD0-A0B1-E79081300878}" destId="{63AA2D3F-331D-492F-82D5-8A2B6C78BAAD}" srcOrd="0" destOrd="0" presId="urn:microsoft.com/office/officeart/2005/8/layout/list1#1"/>
    <dgm:cxn modelId="{2948F6B8-2949-4A7D-90A2-65B1E41B9EAD}" type="presParOf" srcId="{98CD7476-6A48-4BD0-A0B1-E79081300878}" destId="{2CFD44AC-C5B0-407B-B2EE-07415AFE4DC4}" srcOrd="1" destOrd="0" presId="urn:microsoft.com/office/officeart/2005/8/layout/list1#1"/>
    <dgm:cxn modelId="{68CAE158-B1B7-45BB-9A66-DCBD33E5270A}" type="presParOf" srcId="{9D58511D-D18C-46E6-ADFB-6CDE1389D37F}" destId="{E27A153A-8ADD-4646-B3A3-509A74CD0695}" srcOrd="9" destOrd="0" presId="urn:microsoft.com/office/officeart/2005/8/layout/list1#1"/>
    <dgm:cxn modelId="{6658F9AC-EC87-40AA-A199-18C2A914832D}" type="presParOf" srcId="{9D58511D-D18C-46E6-ADFB-6CDE1389D37F}" destId="{2DB5D132-AB90-49A4-A479-F0988A86E33E}" srcOrd="10" destOrd="0" presId="urn:microsoft.com/office/officeart/2005/8/layout/list1#1"/>
    <dgm:cxn modelId="{EC1FB441-EFFC-4E5D-821F-275EEFCC5900}" type="presParOf" srcId="{9D58511D-D18C-46E6-ADFB-6CDE1389D37F}" destId="{A5E75685-2820-438A-88AF-159553A570AE}" srcOrd="11" destOrd="0" presId="urn:microsoft.com/office/officeart/2005/8/layout/list1#1"/>
    <dgm:cxn modelId="{8546626B-A010-4DDC-9D40-2F55BFE201A3}" type="presParOf" srcId="{9D58511D-D18C-46E6-ADFB-6CDE1389D37F}" destId="{3936D63D-3BB5-4099-A097-CE176EB2ABE2}" srcOrd="12" destOrd="0" presId="urn:microsoft.com/office/officeart/2005/8/layout/list1#1"/>
    <dgm:cxn modelId="{7EF079F0-6AC8-4D6F-A981-EE39D215D7AF}" type="presParOf" srcId="{3936D63D-3BB5-4099-A097-CE176EB2ABE2}" destId="{CA895514-6C23-43E3-A15C-728A9EC10843}" srcOrd="0" destOrd="0" presId="urn:microsoft.com/office/officeart/2005/8/layout/list1#1"/>
    <dgm:cxn modelId="{9DD5C4E4-DD46-4B1B-AF4D-9554E216A841}" type="presParOf" srcId="{3936D63D-3BB5-4099-A097-CE176EB2ABE2}" destId="{D2A5797B-20EE-4298-BA50-C968CEE241D4}" srcOrd="1" destOrd="0" presId="urn:microsoft.com/office/officeart/2005/8/layout/list1#1"/>
    <dgm:cxn modelId="{AAD7F661-CA1C-48ED-AEFB-78569C2053D3}" type="presParOf" srcId="{9D58511D-D18C-46E6-ADFB-6CDE1389D37F}" destId="{AEA9E5FD-8F48-4CA8-8487-C530B0C74333}" srcOrd="13" destOrd="0" presId="urn:microsoft.com/office/officeart/2005/8/layout/list1#1"/>
    <dgm:cxn modelId="{78B550CF-849A-48C0-BCF8-ED91B38B72C1}" type="presParOf" srcId="{9D58511D-D18C-46E6-ADFB-6CDE1389D37F}" destId="{56015E43-931D-4CAD-85C0-E9EB84437182}" srcOrd="14" destOrd="0" presId="urn:microsoft.com/office/officeart/2005/8/layout/list1#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554BDF9-8515-4677-9942-0171F000F8EB}" type="doc">
      <dgm:prSet loTypeId="urn:microsoft.com/office/officeart/2005/8/layout/list1#1" loCatId="list" qsTypeId="urn:microsoft.com/office/officeart/2005/8/quickstyle/simple2#1" qsCatId="simple" csTypeId="urn:microsoft.com/office/officeart/2005/8/colors/colorful1" csCatId="colorful" phldr="1"/>
      <dgm:spPr/>
      <dgm:t>
        <a:bodyPr/>
        <a:lstStyle>
          <a:extLst/>
        </a:lstStyle>
        <a:p>
          <a:endParaRPr lang="pt-BR"/>
        </a:p>
      </dgm:t>
    </dgm:pt>
    <dgm:pt modelId="{ECBD6B98-1CBE-4BAA-AB77-4873C9DB1799}">
      <dgm:prSet phldrT="[Text]"/>
      <dgm:spPr>
        <a:solidFill>
          <a:schemeClr val="accent6"/>
        </a:solidFill>
      </dgm:spPr>
      <dgm:t>
        <a:bodyPr/>
        <a:lstStyle>
          <a:extLst/>
        </a:lstStyle>
        <a:p>
          <a:endParaRPr lang="pt-BR" dirty="0"/>
        </a:p>
      </dgm:t>
    </dgm:pt>
    <dgm:pt modelId="{CF18F627-55D0-4D75-84BC-9F6776290819}" type="sibTrans" cxnId="{7BE48F06-505A-4F51-BA61-409D1FF34502}">
      <dgm:prSet/>
      <dgm:spPr/>
      <dgm:t>
        <a:bodyPr/>
        <a:lstStyle>
          <a:extLst/>
        </a:lstStyle>
        <a:p>
          <a:endParaRPr lang="pt-BR"/>
        </a:p>
      </dgm:t>
    </dgm:pt>
    <dgm:pt modelId="{A8E7F406-AFD8-48D2-8D82-E8A1F17391BF}" type="parTrans" cxnId="{7BE48F06-505A-4F51-BA61-409D1FF34502}">
      <dgm:prSet/>
      <dgm:spPr/>
      <dgm:t>
        <a:bodyPr/>
        <a:lstStyle>
          <a:extLst/>
        </a:lstStyle>
        <a:p>
          <a:endParaRPr lang="pt-BR"/>
        </a:p>
      </dgm:t>
    </dgm:pt>
    <dgm:pt modelId="{AC5265C1-0BAB-4984-A634-E4518A8EC253}">
      <dgm:prSet phldrT="[Text]"/>
      <dgm:spPr/>
      <dgm:t>
        <a:bodyPr/>
        <a:lstStyle>
          <a:extLst/>
        </a:lstStyle>
        <a:p>
          <a:r>
            <a:rPr lang="en-US" dirty="0" err="1" smtClean="0"/>
            <a:t>Exercitando</a:t>
          </a:r>
          <a:r>
            <a:rPr lang="en-US" dirty="0" smtClean="0"/>
            <a:t> a </a:t>
          </a:r>
          <a:r>
            <a:rPr lang="en-US" dirty="0" err="1" smtClean="0"/>
            <a:t>iniciativa</a:t>
          </a:r>
          <a:endParaRPr lang="pt-BR" dirty="0"/>
        </a:p>
      </dgm:t>
    </dgm:pt>
    <dgm:pt modelId="{E68E8117-B3CB-464C-9711-4DBE8BF88216}" type="sibTrans" cxnId="{579A338B-B5D8-4240-8867-8564B0DC96F3}">
      <dgm:prSet/>
      <dgm:spPr/>
      <dgm:t>
        <a:bodyPr/>
        <a:lstStyle>
          <a:extLst/>
        </a:lstStyle>
        <a:p>
          <a:endParaRPr lang="pt-BR"/>
        </a:p>
      </dgm:t>
    </dgm:pt>
    <dgm:pt modelId="{26A0947C-B518-417C-9D68-EC422DC1E3A5}" type="parTrans" cxnId="{579A338B-B5D8-4240-8867-8564B0DC96F3}">
      <dgm:prSet/>
      <dgm:spPr/>
      <dgm:t>
        <a:bodyPr/>
        <a:lstStyle>
          <a:extLst/>
        </a:lstStyle>
        <a:p>
          <a:endParaRPr lang="pt-BR"/>
        </a:p>
      </dgm:t>
    </dgm:pt>
    <dgm:pt modelId="{F50BDB3E-817D-4A89-9D71-D9E0B029567B}">
      <dgm:prSet phldrT="[Text]"/>
      <dgm:spPr/>
      <dgm:t>
        <a:bodyPr/>
        <a:lstStyle>
          <a:extLst/>
        </a:lstStyle>
        <a:p>
          <a:endParaRPr lang="pt-BR" dirty="0"/>
        </a:p>
      </dgm:t>
    </dgm:pt>
    <dgm:pt modelId="{25F4C625-3E51-442C-BBB8-3FA715271B27}" type="sibTrans" cxnId="{E8EF61B1-515C-44F0-9393-3A960B69FA7A}">
      <dgm:prSet/>
      <dgm:spPr/>
      <dgm:t>
        <a:bodyPr/>
        <a:lstStyle>
          <a:extLst/>
        </a:lstStyle>
        <a:p>
          <a:endParaRPr lang="pt-BR"/>
        </a:p>
      </dgm:t>
    </dgm:pt>
    <dgm:pt modelId="{DE0B39BA-A6F3-455E-8022-365CCF701DB7}" type="parTrans" cxnId="{E8EF61B1-515C-44F0-9393-3A960B69FA7A}">
      <dgm:prSet/>
      <dgm:spPr/>
      <dgm:t>
        <a:bodyPr/>
        <a:lstStyle>
          <a:extLst/>
        </a:lstStyle>
        <a:p>
          <a:endParaRPr lang="pt-BR"/>
        </a:p>
      </dgm:t>
    </dgm:pt>
    <dgm:pt modelId="{787546C1-DD5C-4D6E-BFDD-D95A52E781AD}">
      <dgm:prSet phldrT="[Text]"/>
      <dgm:spPr/>
      <dgm:t>
        <a:bodyPr/>
        <a:lstStyle>
          <a:extLst/>
        </a:lstStyle>
        <a:p>
          <a:r>
            <a:rPr lang="en-US" strike="sngStrike" noProof="0" dirty="0" err="1" smtClean="0"/>
            <a:t>Iniciativa</a:t>
          </a:r>
          <a:endParaRPr lang="pt-BR" strike="sngStrike" dirty="0"/>
        </a:p>
      </dgm:t>
    </dgm:pt>
    <dgm:pt modelId="{579A9A07-8770-4AC1-9705-76E19F87D269}" type="sibTrans" cxnId="{DFAEFA4C-B3B0-4C4E-BCD8-BFB53D07C5D0}">
      <dgm:prSet/>
      <dgm:spPr/>
      <dgm:t>
        <a:bodyPr/>
        <a:lstStyle>
          <a:extLst/>
        </a:lstStyle>
        <a:p>
          <a:endParaRPr lang="pt-BR"/>
        </a:p>
      </dgm:t>
    </dgm:pt>
    <dgm:pt modelId="{88942913-D2BB-4DEB-B0E7-EA2B7A6CD360}" type="parTrans" cxnId="{DFAEFA4C-B3B0-4C4E-BCD8-BFB53D07C5D0}">
      <dgm:prSet/>
      <dgm:spPr/>
      <dgm:t>
        <a:bodyPr/>
        <a:lstStyle>
          <a:extLst/>
        </a:lstStyle>
        <a:p>
          <a:endParaRPr lang="pt-BR"/>
        </a:p>
      </dgm:t>
    </dgm:pt>
    <dgm:pt modelId="{9D58511D-D18C-46E6-ADFB-6CDE1389D37F}" type="pres">
      <dgm:prSet presAssocID="{8554BDF9-8515-4677-9942-0171F000F8E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29EC7F92-6143-4EC7-AD17-ECAF75C06DC8}" type="pres">
      <dgm:prSet presAssocID="{787546C1-DD5C-4D6E-BFDD-D95A52E781AD}" presName="parentLin" presStyleCnt="0"/>
      <dgm:spPr/>
      <dgm:t>
        <a:bodyPr/>
        <a:lstStyle>
          <a:extLst/>
        </a:lstStyle>
        <a:p>
          <a:endParaRPr lang="pt-BR"/>
        </a:p>
      </dgm:t>
    </dgm:pt>
    <dgm:pt modelId="{F4F466C7-208D-4B4A-A865-9D82D8E9F892}" type="pres">
      <dgm:prSet presAssocID="{787546C1-DD5C-4D6E-BFDD-D95A52E781AD}" presName="parentLeftMargin" presStyleLbl="node1" presStyleIdx="0" presStyleCnt="4"/>
      <dgm:spPr/>
      <dgm:t>
        <a:bodyPr/>
        <a:lstStyle>
          <a:extLst/>
        </a:lstStyle>
        <a:p>
          <a:endParaRPr lang="pt-BR"/>
        </a:p>
      </dgm:t>
    </dgm:pt>
    <dgm:pt modelId="{8BC4E78D-0D98-4ED2-B23A-71FEC19A6436}" type="pres">
      <dgm:prSet presAssocID="{787546C1-DD5C-4D6E-BFDD-D95A52E781AD}" presName="parentText" presStyleLbl="node1" presStyleIdx="0" presStyleCnt="4" custScaleX="115633" custLinFactNeighborX="9276" custLinFactNeighborY="-4638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129CDA7D-4C80-4698-AFD0-7208B5D9749E}" type="pres">
      <dgm:prSet presAssocID="{787546C1-DD5C-4D6E-BFDD-D95A52E781AD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EBA8CF1F-3B4A-4B6A-8877-CB03CDDAB1E9}" type="pres">
      <dgm:prSet presAssocID="{787546C1-DD5C-4D6E-BFDD-D95A52E781AD}" presName="childText" presStyleLbl="alignAcc1" presStyleIdx="0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  <dgm:pt modelId="{8BC0D01A-9D98-495C-93AA-A7D9631CDDAD}" type="pres">
      <dgm:prSet presAssocID="{579A9A07-8770-4AC1-9705-76E19F87D269}" presName="spaceBetweenRectangles" presStyleCnt="0"/>
      <dgm:spPr/>
      <dgm:t>
        <a:bodyPr/>
        <a:lstStyle>
          <a:extLst/>
        </a:lstStyle>
        <a:p>
          <a:endParaRPr lang="pt-BR"/>
        </a:p>
      </dgm:t>
    </dgm:pt>
    <dgm:pt modelId="{D4434ECF-2146-46AC-B62E-87AB389C995A}" type="pres">
      <dgm:prSet presAssocID="{AC5265C1-0BAB-4984-A634-E4518A8EC253}" presName="parentLin" presStyleCnt="0"/>
      <dgm:spPr/>
      <dgm:t>
        <a:bodyPr/>
        <a:lstStyle>
          <a:extLst/>
        </a:lstStyle>
        <a:p>
          <a:endParaRPr lang="pt-BR"/>
        </a:p>
      </dgm:t>
    </dgm:pt>
    <dgm:pt modelId="{06B5F591-72E0-4CFF-9799-36D4050BD51D}" type="pres">
      <dgm:prSet presAssocID="{AC5265C1-0BAB-4984-A634-E4518A8EC253}" presName="parentLeftMargin" presStyleLbl="node1" presStyleIdx="0" presStyleCnt="4"/>
      <dgm:spPr/>
      <dgm:t>
        <a:bodyPr/>
        <a:lstStyle>
          <a:extLst/>
        </a:lstStyle>
        <a:p>
          <a:endParaRPr lang="pt-BR"/>
        </a:p>
      </dgm:t>
    </dgm:pt>
    <dgm:pt modelId="{12E5634D-BCAA-48AB-BADB-754A15E9B7AC}" type="pres">
      <dgm:prSet presAssocID="{AC5265C1-0BAB-4984-A634-E4518A8EC253}" presName="parentText" presStyleLbl="node1" presStyleIdx="1" presStyleCnt="4" custScaleX="116958" custLinFactNeighborX="9276" custLinFactNeighborY="-2742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3DAA9763-50F6-4CC4-B6DA-0A4C45FFB361}" type="pres">
      <dgm:prSet presAssocID="{AC5265C1-0BAB-4984-A634-E4518A8EC253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51228DB3-E7D4-486B-A0C1-9A59D129891F}" type="pres">
      <dgm:prSet presAssocID="{AC5265C1-0BAB-4984-A634-E4518A8EC253}" presName="childText" presStyleLbl="alignAcc1" presStyleIdx="1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  <dgm:pt modelId="{ECC02425-44D1-4F4C-B5D6-13442CA71F2A}" type="pres">
      <dgm:prSet presAssocID="{E68E8117-B3CB-464C-9711-4DBE8BF88216}" presName="spaceBetweenRectangles" presStyleCnt="0"/>
      <dgm:spPr/>
      <dgm:t>
        <a:bodyPr/>
        <a:lstStyle>
          <a:extLst/>
        </a:lstStyle>
        <a:p>
          <a:endParaRPr lang="pt-BR"/>
        </a:p>
      </dgm:t>
    </dgm:pt>
    <dgm:pt modelId="{98CD7476-6A48-4BD0-A0B1-E79081300878}" type="pres">
      <dgm:prSet presAssocID="{F50BDB3E-817D-4A89-9D71-D9E0B029567B}" presName="parentLin" presStyleCnt="0"/>
      <dgm:spPr/>
      <dgm:t>
        <a:bodyPr/>
        <a:lstStyle>
          <a:extLst/>
        </a:lstStyle>
        <a:p>
          <a:endParaRPr lang="pt-BR"/>
        </a:p>
      </dgm:t>
    </dgm:pt>
    <dgm:pt modelId="{63AA2D3F-331D-492F-82D5-8A2B6C78BAAD}" type="pres">
      <dgm:prSet presAssocID="{F50BDB3E-817D-4A89-9D71-D9E0B029567B}" presName="parentLeftMargin" presStyleLbl="node1" presStyleIdx="1" presStyleCnt="4"/>
      <dgm:spPr/>
      <dgm:t>
        <a:bodyPr/>
        <a:lstStyle>
          <a:extLst/>
        </a:lstStyle>
        <a:p>
          <a:endParaRPr lang="pt-BR"/>
        </a:p>
      </dgm:t>
    </dgm:pt>
    <dgm:pt modelId="{2CFD44AC-C5B0-407B-B2EE-07415AFE4DC4}" type="pres">
      <dgm:prSet presAssocID="{F50BDB3E-817D-4A89-9D71-D9E0B029567B}" presName="parentText" presStyleLbl="node1" presStyleIdx="2" presStyleCnt="4" custScaleX="116959" custLinFactNeighborY="-4638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E27A153A-8ADD-4646-B3A3-509A74CD0695}" type="pres">
      <dgm:prSet presAssocID="{F50BDB3E-817D-4A89-9D71-D9E0B029567B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2DB5D132-AB90-49A4-A479-F0988A86E33E}" type="pres">
      <dgm:prSet presAssocID="{F50BDB3E-817D-4A89-9D71-D9E0B029567B}" presName="childText" presStyleLbl="alignAcc1" presStyleIdx="2" presStyleCnt="4" custLinFactNeighborX="-197" custLinFactNeighborY="-1646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  <dgm:pt modelId="{A5E75685-2820-438A-88AF-159553A570AE}" type="pres">
      <dgm:prSet presAssocID="{25F4C625-3E51-442C-BBB8-3FA715271B27}" presName="spaceBetweenRectangles" presStyleCnt="0"/>
      <dgm:spPr/>
      <dgm:t>
        <a:bodyPr/>
        <a:lstStyle>
          <a:extLst/>
        </a:lstStyle>
        <a:p>
          <a:endParaRPr lang="pt-BR"/>
        </a:p>
      </dgm:t>
    </dgm:pt>
    <dgm:pt modelId="{3936D63D-3BB5-4099-A097-CE176EB2ABE2}" type="pres">
      <dgm:prSet presAssocID="{ECBD6B98-1CBE-4BAA-AB77-4873C9DB1799}" presName="parentLin" presStyleCnt="0"/>
      <dgm:spPr/>
      <dgm:t>
        <a:bodyPr/>
        <a:lstStyle>
          <a:extLst/>
        </a:lstStyle>
        <a:p>
          <a:endParaRPr lang="pt-BR"/>
        </a:p>
      </dgm:t>
    </dgm:pt>
    <dgm:pt modelId="{CA895514-6C23-43E3-A15C-728A9EC10843}" type="pres">
      <dgm:prSet presAssocID="{ECBD6B98-1CBE-4BAA-AB77-4873C9DB1799}" presName="parentLeftMargin" presStyleLbl="node1" presStyleIdx="2" presStyleCnt="4"/>
      <dgm:spPr/>
      <dgm:t>
        <a:bodyPr/>
        <a:lstStyle>
          <a:extLst/>
        </a:lstStyle>
        <a:p>
          <a:endParaRPr lang="pt-BR"/>
        </a:p>
      </dgm:t>
    </dgm:pt>
    <dgm:pt modelId="{D2A5797B-20EE-4298-BA50-C968CEE241D4}" type="pres">
      <dgm:prSet presAssocID="{ECBD6B98-1CBE-4BAA-AB77-4873C9DB1799}" presName="parentText" presStyleLbl="node1" presStyleIdx="3" presStyleCnt="4" custScaleX="116173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AEA9E5FD-8F48-4CA8-8487-C530B0C74333}" type="pres">
      <dgm:prSet presAssocID="{ECBD6B98-1CBE-4BAA-AB77-4873C9DB1799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56015E43-931D-4CAD-85C0-E9EB84437182}" type="pres">
      <dgm:prSet presAssocID="{ECBD6B98-1CBE-4BAA-AB77-4873C9DB1799}" presName="childText" presStyleLbl="alignAcc1" presStyleIdx="3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</dgm:ptLst>
  <dgm:cxnLst>
    <dgm:cxn modelId="{4B428C45-367D-489D-B420-94CCD36AD5F7}" type="presOf" srcId="{787546C1-DD5C-4D6E-BFDD-D95A52E781AD}" destId="{F4F466C7-208D-4B4A-A865-9D82D8E9F892}" srcOrd="0" destOrd="0" presId="urn:microsoft.com/office/officeart/2005/8/layout/list1#1"/>
    <dgm:cxn modelId="{7BE48F06-505A-4F51-BA61-409D1FF34502}" srcId="{8554BDF9-8515-4677-9942-0171F000F8EB}" destId="{ECBD6B98-1CBE-4BAA-AB77-4873C9DB1799}" srcOrd="3" destOrd="0" parTransId="{A8E7F406-AFD8-48D2-8D82-E8A1F17391BF}" sibTransId="{CF18F627-55D0-4D75-84BC-9F6776290819}"/>
    <dgm:cxn modelId="{E4221B71-0F3C-44D1-9E96-6134BB8302B5}" type="presOf" srcId="{ECBD6B98-1CBE-4BAA-AB77-4873C9DB1799}" destId="{D2A5797B-20EE-4298-BA50-C968CEE241D4}" srcOrd="1" destOrd="0" presId="urn:microsoft.com/office/officeart/2005/8/layout/list1#1"/>
    <dgm:cxn modelId="{DFAEFA4C-B3B0-4C4E-BCD8-BFB53D07C5D0}" srcId="{8554BDF9-8515-4677-9942-0171F000F8EB}" destId="{787546C1-DD5C-4D6E-BFDD-D95A52E781AD}" srcOrd="0" destOrd="0" parTransId="{88942913-D2BB-4DEB-B0E7-EA2B7A6CD360}" sibTransId="{579A9A07-8770-4AC1-9705-76E19F87D269}"/>
    <dgm:cxn modelId="{7457B195-8E1F-4DDC-8353-51E3B03D53E6}" type="presOf" srcId="{F50BDB3E-817D-4A89-9D71-D9E0B029567B}" destId="{2CFD44AC-C5B0-407B-B2EE-07415AFE4DC4}" srcOrd="1" destOrd="0" presId="urn:microsoft.com/office/officeart/2005/8/layout/list1#1"/>
    <dgm:cxn modelId="{3461E592-37BF-4244-B2AC-E39CE85CC6F8}" type="presOf" srcId="{787546C1-DD5C-4D6E-BFDD-D95A52E781AD}" destId="{8BC4E78D-0D98-4ED2-B23A-71FEC19A6436}" srcOrd="1" destOrd="0" presId="urn:microsoft.com/office/officeart/2005/8/layout/list1#1"/>
    <dgm:cxn modelId="{579A338B-B5D8-4240-8867-8564B0DC96F3}" srcId="{8554BDF9-8515-4677-9942-0171F000F8EB}" destId="{AC5265C1-0BAB-4984-A634-E4518A8EC253}" srcOrd="1" destOrd="0" parTransId="{26A0947C-B518-417C-9D68-EC422DC1E3A5}" sibTransId="{E68E8117-B3CB-464C-9711-4DBE8BF88216}"/>
    <dgm:cxn modelId="{E8EF61B1-515C-44F0-9393-3A960B69FA7A}" srcId="{8554BDF9-8515-4677-9942-0171F000F8EB}" destId="{F50BDB3E-817D-4A89-9D71-D9E0B029567B}" srcOrd="2" destOrd="0" parTransId="{DE0B39BA-A6F3-455E-8022-365CCF701DB7}" sibTransId="{25F4C625-3E51-442C-BBB8-3FA715271B27}"/>
    <dgm:cxn modelId="{C548A834-2336-4876-B7CD-6B9E14D400E1}" type="presOf" srcId="{AC5265C1-0BAB-4984-A634-E4518A8EC253}" destId="{06B5F591-72E0-4CFF-9799-36D4050BD51D}" srcOrd="0" destOrd="0" presId="urn:microsoft.com/office/officeart/2005/8/layout/list1#1"/>
    <dgm:cxn modelId="{05D1F3C4-F35A-4BEB-A8D2-9062990CA466}" type="presOf" srcId="{8554BDF9-8515-4677-9942-0171F000F8EB}" destId="{9D58511D-D18C-46E6-ADFB-6CDE1389D37F}" srcOrd="0" destOrd="0" presId="urn:microsoft.com/office/officeart/2005/8/layout/list1#1"/>
    <dgm:cxn modelId="{133CFB9D-4C46-4367-A0B9-AAABEE8683B4}" type="presOf" srcId="{ECBD6B98-1CBE-4BAA-AB77-4873C9DB1799}" destId="{CA895514-6C23-43E3-A15C-728A9EC10843}" srcOrd="0" destOrd="0" presId="urn:microsoft.com/office/officeart/2005/8/layout/list1#1"/>
    <dgm:cxn modelId="{5131E173-CD21-4E97-9209-7C3E78E7DE07}" type="presOf" srcId="{F50BDB3E-817D-4A89-9D71-D9E0B029567B}" destId="{63AA2D3F-331D-492F-82D5-8A2B6C78BAAD}" srcOrd="0" destOrd="0" presId="urn:microsoft.com/office/officeart/2005/8/layout/list1#1"/>
    <dgm:cxn modelId="{9B0B0962-E490-4EE4-A0D7-6DBE14E29635}" type="presOf" srcId="{AC5265C1-0BAB-4984-A634-E4518A8EC253}" destId="{12E5634D-BCAA-48AB-BADB-754A15E9B7AC}" srcOrd="1" destOrd="0" presId="urn:microsoft.com/office/officeart/2005/8/layout/list1#1"/>
    <dgm:cxn modelId="{BA73E0D9-580A-4836-964C-D098ACBD10A4}" type="presParOf" srcId="{9D58511D-D18C-46E6-ADFB-6CDE1389D37F}" destId="{29EC7F92-6143-4EC7-AD17-ECAF75C06DC8}" srcOrd="0" destOrd="0" presId="urn:microsoft.com/office/officeart/2005/8/layout/list1#1"/>
    <dgm:cxn modelId="{2F425AB3-F491-416E-8F7A-A2803F045C5F}" type="presParOf" srcId="{29EC7F92-6143-4EC7-AD17-ECAF75C06DC8}" destId="{F4F466C7-208D-4B4A-A865-9D82D8E9F892}" srcOrd="0" destOrd="0" presId="urn:microsoft.com/office/officeart/2005/8/layout/list1#1"/>
    <dgm:cxn modelId="{29472889-0A3D-4127-9B43-6BB00805B37F}" type="presParOf" srcId="{29EC7F92-6143-4EC7-AD17-ECAF75C06DC8}" destId="{8BC4E78D-0D98-4ED2-B23A-71FEC19A6436}" srcOrd="1" destOrd="0" presId="urn:microsoft.com/office/officeart/2005/8/layout/list1#1"/>
    <dgm:cxn modelId="{06DEE380-4309-47FE-8CEA-4B9877688CD3}" type="presParOf" srcId="{9D58511D-D18C-46E6-ADFB-6CDE1389D37F}" destId="{129CDA7D-4C80-4698-AFD0-7208B5D9749E}" srcOrd="1" destOrd="0" presId="urn:microsoft.com/office/officeart/2005/8/layout/list1#1"/>
    <dgm:cxn modelId="{3CCD7211-B0D7-437F-9205-D4EE38B1E867}" type="presParOf" srcId="{9D58511D-D18C-46E6-ADFB-6CDE1389D37F}" destId="{EBA8CF1F-3B4A-4B6A-8877-CB03CDDAB1E9}" srcOrd="2" destOrd="0" presId="urn:microsoft.com/office/officeart/2005/8/layout/list1#1"/>
    <dgm:cxn modelId="{D65CCFCA-4C34-4B5B-A658-DFD9C30E32CD}" type="presParOf" srcId="{9D58511D-D18C-46E6-ADFB-6CDE1389D37F}" destId="{8BC0D01A-9D98-495C-93AA-A7D9631CDDAD}" srcOrd="3" destOrd="0" presId="urn:microsoft.com/office/officeart/2005/8/layout/list1#1"/>
    <dgm:cxn modelId="{B16C1D21-F326-4267-A00B-13F51D6874FE}" type="presParOf" srcId="{9D58511D-D18C-46E6-ADFB-6CDE1389D37F}" destId="{D4434ECF-2146-46AC-B62E-87AB389C995A}" srcOrd="4" destOrd="0" presId="urn:microsoft.com/office/officeart/2005/8/layout/list1#1"/>
    <dgm:cxn modelId="{4B6F9CC7-2896-43EB-BBD2-8D31B6ABE648}" type="presParOf" srcId="{D4434ECF-2146-46AC-B62E-87AB389C995A}" destId="{06B5F591-72E0-4CFF-9799-36D4050BD51D}" srcOrd="0" destOrd="0" presId="urn:microsoft.com/office/officeart/2005/8/layout/list1#1"/>
    <dgm:cxn modelId="{7E520CF2-1458-49D1-B2D0-50FD30CB9B30}" type="presParOf" srcId="{D4434ECF-2146-46AC-B62E-87AB389C995A}" destId="{12E5634D-BCAA-48AB-BADB-754A15E9B7AC}" srcOrd="1" destOrd="0" presId="urn:microsoft.com/office/officeart/2005/8/layout/list1#1"/>
    <dgm:cxn modelId="{9C12C700-9CC7-4F19-825A-8A3B2E5E414A}" type="presParOf" srcId="{9D58511D-D18C-46E6-ADFB-6CDE1389D37F}" destId="{3DAA9763-50F6-4CC4-B6DA-0A4C45FFB361}" srcOrd="5" destOrd="0" presId="urn:microsoft.com/office/officeart/2005/8/layout/list1#1"/>
    <dgm:cxn modelId="{F92FBAB8-1152-4F3B-A276-1FBB900FC084}" type="presParOf" srcId="{9D58511D-D18C-46E6-ADFB-6CDE1389D37F}" destId="{51228DB3-E7D4-486B-A0C1-9A59D129891F}" srcOrd="6" destOrd="0" presId="urn:microsoft.com/office/officeart/2005/8/layout/list1#1"/>
    <dgm:cxn modelId="{8E35BE58-6967-4F42-B6E1-313392194547}" type="presParOf" srcId="{9D58511D-D18C-46E6-ADFB-6CDE1389D37F}" destId="{ECC02425-44D1-4F4C-B5D6-13442CA71F2A}" srcOrd="7" destOrd="0" presId="urn:microsoft.com/office/officeart/2005/8/layout/list1#1"/>
    <dgm:cxn modelId="{0B9FE518-CF9F-4C36-AECC-64FD79974423}" type="presParOf" srcId="{9D58511D-D18C-46E6-ADFB-6CDE1389D37F}" destId="{98CD7476-6A48-4BD0-A0B1-E79081300878}" srcOrd="8" destOrd="0" presId="urn:microsoft.com/office/officeart/2005/8/layout/list1#1"/>
    <dgm:cxn modelId="{CAE7D2B7-3E26-4FA9-BF80-B36932B09399}" type="presParOf" srcId="{98CD7476-6A48-4BD0-A0B1-E79081300878}" destId="{63AA2D3F-331D-492F-82D5-8A2B6C78BAAD}" srcOrd="0" destOrd="0" presId="urn:microsoft.com/office/officeart/2005/8/layout/list1#1"/>
    <dgm:cxn modelId="{7EF44A0F-6094-4744-93DE-20CDED8A852C}" type="presParOf" srcId="{98CD7476-6A48-4BD0-A0B1-E79081300878}" destId="{2CFD44AC-C5B0-407B-B2EE-07415AFE4DC4}" srcOrd="1" destOrd="0" presId="urn:microsoft.com/office/officeart/2005/8/layout/list1#1"/>
    <dgm:cxn modelId="{734D0337-86F5-4A0D-A5CE-F5F321C7B367}" type="presParOf" srcId="{9D58511D-D18C-46E6-ADFB-6CDE1389D37F}" destId="{E27A153A-8ADD-4646-B3A3-509A74CD0695}" srcOrd="9" destOrd="0" presId="urn:microsoft.com/office/officeart/2005/8/layout/list1#1"/>
    <dgm:cxn modelId="{C439630D-231A-4B91-BD3E-A2E455E99A8E}" type="presParOf" srcId="{9D58511D-D18C-46E6-ADFB-6CDE1389D37F}" destId="{2DB5D132-AB90-49A4-A479-F0988A86E33E}" srcOrd="10" destOrd="0" presId="urn:microsoft.com/office/officeart/2005/8/layout/list1#1"/>
    <dgm:cxn modelId="{F47E14F6-DA2C-4307-A868-884F1CFEF32C}" type="presParOf" srcId="{9D58511D-D18C-46E6-ADFB-6CDE1389D37F}" destId="{A5E75685-2820-438A-88AF-159553A570AE}" srcOrd="11" destOrd="0" presId="urn:microsoft.com/office/officeart/2005/8/layout/list1#1"/>
    <dgm:cxn modelId="{3706163F-D64B-43FA-98C5-84985FB3D9ED}" type="presParOf" srcId="{9D58511D-D18C-46E6-ADFB-6CDE1389D37F}" destId="{3936D63D-3BB5-4099-A097-CE176EB2ABE2}" srcOrd="12" destOrd="0" presId="urn:microsoft.com/office/officeart/2005/8/layout/list1#1"/>
    <dgm:cxn modelId="{5841BD42-32FF-443B-A967-DCAF11F671F9}" type="presParOf" srcId="{3936D63D-3BB5-4099-A097-CE176EB2ABE2}" destId="{CA895514-6C23-43E3-A15C-728A9EC10843}" srcOrd="0" destOrd="0" presId="urn:microsoft.com/office/officeart/2005/8/layout/list1#1"/>
    <dgm:cxn modelId="{F77B0B32-3271-4064-9298-A0899249E00B}" type="presParOf" srcId="{3936D63D-3BB5-4099-A097-CE176EB2ABE2}" destId="{D2A5797B-20EE-4298-BA50-C968CEE241D4}" srcOrd="1" destOrd="0" presId="urn:microsoft.com/office/officeart/2005/8/layout/list1#1"/>
    <dgm:cxn modelId="{D16AC9DF-4E8E-47DA-BF96-FA5B33F4FBE2}" type="presParOf" srcId="{9D58511D-D18C-46E6-ADFB-6CDE1389D37F}" destId="{AEA9E5FD-8F48-4CA8-8487-C530B0C74333}" srcOrd="13" destOrd="0" presId="urn:microsoft.com/office/officeart/2005/8/layout/list1#1"/>
    <dgm:cxn modelId="{2E93E69F-065A-4AE5-B666-48899D669479}" type="presParOf" srcId="{9D58511D-D18C-46E6-ADFB-6CDE1389D37F}" destId="{56015E43-931D-4CAD-85C0-E9EB84437182}" srcOrd="14" destOrd="0" presId="urn:microsoft.com/office/officeart/2005/8/layout/list1#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554BDF9-8515-4677-9942-0171F000F8EB}" type="doc">
      <dgm:prSet loTypeId="urn:microsoft.com/office/officeart/2005/8/layout/list1#1" loCatId="list" qsTypeId="urn:microsoft.com/office/officeart/2005/8/quickstyle/simple2#1" qsCatId="simple" csTypeId="urn:microsoft.com/office/officeart/2005/8/colors/colorful1" csCatId="colorful" phldr="1"/>
      <dgm:spPr/>
      <dgm:t>
        <a:bodyPr/>
        <a:lstStyle>
          <a:extLst/>
        </a:lstStyle>
        <a:p>
          <a:endParaRPr lang="pt-BR"/>
        </a:p>
      </dgm:t>
    </dgm:pt>
    <dgm:pt modelId="{787546C1-DD5C-4D6E-BFDD-D95A52E781AD}">
      <dgm:prSet phldrT="[Text]"/>
      <dgm:spPr/>
      <dgm:t>
        <a:bodyPr/>
        <a:lstStyle>
          <a:extLst/>
        </a:lstStyle>
        <a:p>
          <a:r>
            <a:rPr lang="en-US" noProof="0" dirty="0" err="1" smtClean="0"/>
            <a:t>Criatividade</a:t>
          </a:r>
          <a:endParaRPr lang="pt-BR" dirty="0"/>
        </a:p>
      </dgm:t>
    </dgm:pt>
    <dgm:pt modelId="{88942913-D2BB-4DEB-B0E7-EA2B7A6CD360}" type="parTrans" cxnId="{DFAEFA4C-B3B0-4C4E-BCD8-BFB53D07C5D0}">
      <dgm:prSet/>
      <dgm:spPr/>
      <dgm:t>
        <a:bodyPr/>
        <a:lstStyle>
          <a:extLst/>
        </a:lstStyle>
        <a:p>
          <a:endParaRPr lang="pt-BR"/>
        </a:p>
      </dgm:t>
    </dgm:pt>
    <dgm:pt modelId="{579A9A07-8770-4AC1-9705-76E19F87D269}" type="sibTrans" cxnId="{DFAEFA4C-B3B0-4C4E-BCD8-BFB53D07C5D0}">
      <dgm:prSet/>
      <dgm:spPr/>
      <dgm:t>
        <a:bodyPr/>
        <a:lstStyle>
          <a:extLst/>
        </a:lstStyle>
        <a:p>
          <a:endParaRPr lang="pt-BR"/>
        </a:p>
      </dgm:t>
    </dgm:pt>
    <dgm:pt modelId="{ECBD6B98-1CBE-4BAA-AB77-4873C9DB1799}">
      <dgm:prSet phldrT="[Text]"/>
      <dgm:spPr>
        <a:solidFill>
          <a:schemeClr val="accent6"/>
        </a:solidFill>
      </dgm:spPr>
      <dgm:t>
        <a:bodyPr/>
        <a:lstStyle>
          <a:extLst/>
        </a:lstStyle>
        <a:p>
          <a:endParaRPr lang="pt-BR" dirty="0"/>
        </a:p>
      </dgm:t>
    </dgm:pt>
    <dgm:pt modelId="{CF18F627-55D0-4D75-84BC-9F6776290819}" type="sibTrans" cxnId="{7BE48F06-505A-4F51-BA61-409D1FF34502}">
      <dgm:prSet/>
      <dgm:spPr/>
      <dgm:t>
        <a:bodyPr/>
        <a:lstStyle>
          <a:extLst/>
        </a:lstStyle>
        <a:p>
          <a:endParaRPr lang="pt-BR"/>
        </a:p>
      </dgm:t>
    </dgm:pt>
    <dgm:pt modelId="{A8E7F406-AFD8-48D2-8D82-E8A1F17391BF}" type="parTrans" cxnId="{7BE48F06-505A-4F51-BA61-409D1FF34502}">
      <dgm:prSet/>
      <dgm:spPr/>
      <dgm:t>
        <a:bodyPr/>
        <a:lstStyle>
          <a:extLst/>
        </a:lstStyle>
        <a:p>
          <a:endParaRPr lang="pt-BR"/>
        </a:p>
      </dgm:t>
    </dgm:pt>
    <dgm:pt modelId="{AC5265C1-0BAB-4984-A634-E4518A8EC253}">
      <dgm:prSet phldrT="[Text]"/>
      <dgm:spPr/>
      <dgm:t>
        <a:bodyPr/>
        <a:lstStyle>
          <a:extLst/>
        </a:lstStyle>
        <a:p>
          <a:endParaRPr lang="pt-BR" dirty="0"/>
        </a:p>
      </dgm:t>
    </dgm:pt>
    <dgm:pt modelId="{E68E8117-B3CB-464C-9711-4DBE8BF88216}" type="sibTrans" cxnId="{579A338B-B5D8-4240-8867-8564B0DC96F3}">
      <dgm:prSet/>
      <dgm:spPr/>
      <dgm:t>
        <a:bodyPr/>
        <a:lstStyle>
          <a:extLst/>
        </a:lstStyle>
        <a:p>
          <a:endParaRPr lang="pt-BR"/>
        </a:p>
      </dgm:t>
    </dgm:pt>
    <dgm:pt modelId="{26A0947C-B518-417C-9D68-EC422DC1E3A5}" type="parTrans" cxnId="{579A338B-B5D8-4240-8867-8564B0DC96F3}">
      <dgm:prSet/>
      <dgm:spPr/>
      <dgm:t>
        <a:bodyPr/>
        <a:lstStyle>
          <a:extLst/>
        </a:lstStyle>
        <a:p>
          <a:endParaRPr lang="pt-BR"/>
        </a:p>
      </dgm:t>
    </dgm:pt>
    <dgm:pt modelId="{F50BDB3E-817D-4A89-9D71-D9E0B029567B}">
      <dgm:prSet phldrT="[Text]"/>
      <dgm:spPr/>
      <dgm:t>
        <a:bodyPr/>
        <a:lstStyle>
          <a:extLst/>
        </a:lstStyle>
        <a:p>
          <a:endParaRPr lang="pt-BR" dirty="0"/>
        </a:p>
      </dgm:t>
    </dgm:pt>
    <dgm:pt modelId="{25F4C625-3E51-442C-BBB8-3FA715271B27}" type="sibTrans" cxnId="{E8EF61B1-515C-44F0-9393-3A960B69FA7A}">
      <dgm:prSet/>
      <dgm:spPr/>
      <dgm:t>
        <a:bodyPr/>
        <a:lstStyle>
          <a:extLst/>
        </a:lstStyle>
        <a:p>
          <a:endParaRPr lang="pt-BR"/>
        </a:p>
      </dgm:t>
    </dgm:pt>
    <dgm:pt modelId="{DE0B39BA-A6F3-455E-8022-365CCF701DB7}" type="parTrans" cxnId="{E8EF61B1-515C-44F0-9393-3A960B69FA7A}">
      <dgm:prSet/>
      <dgm:spPr/>
      <dgm:t>
        <a:bodyPr/>
        <a:lstStyle>
          <a:extLst/>
        </a:lstStyle>
        <a:p>
          <a:endParaRPr lang="pt-BR"/>
        </a:p>
      </dgm:t>
    </dgm:pt>
    <dgm:pt modelId="{9D58511D-D18C-46E6-ADFB-6CDE1389D37F}" type="pres">
      <dgm:prSet presAssocID="{8554BDF9-8515-4677-9942-0171F000F8E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29EC7F92-6143-4EC7-AD17-ECAF75C06DC8}" type="pres">
      <dgm:prSet presAssocID="{787546C1-DD5C-4D6E-BFDD-D95A52E781AD}" presName="parentLin" presStyleCnt="0"/>
      <dgm:spPr/>
      <dgm:t>
        <a:bodyPr/>
        <a:lstStyle>
          <a:extLst/>
        </a:lstStyle>
        <a:p>
          <a:endParaRPr lang="pt-BR"/>
        </a:p>
      </dgm:t>
    </dgm:pt>
    <dgm:pt modelId="{F4F466C7-208D-4B4A-A865-9D82D8E9F892}" type="pres">
      <dgm:prSet presAssocID="{787546C1-DD5C-4D6E-BFDD-D95A52E781AD}" presName="parentLeftMargin" presStyleLbl="node1" presStyleIdx="0" presStyleCnt="4"/>
      <dgm:spPr/>
      <dgm:t>
        <a:bodyPr/>
        <a:lstStyle>
          <a:extLst/>
        </a:lstStyle>
        <a:p>
          <a:endParaRPr lang="pt-BR"/>
        </a:p>
      </dgm:t>
    </dgm:pt>
    <dgm:pt modelId="{8BC4E78D-0D98-4ED2-B23A-71FEC19A6436}" type="pres">
      <dgm:prSet presAssocID="{787546C1-DD5C-4D6E-BFDD-D95A52E781AD}" presName="parentText" presStyleLbl="node1" presStyleIdx="0" presStyleCnt="4" custScaleX="115633" custLinFactNeighborX="9276" custLinFactNeighborY="-4638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129CDA7D-4C80-4698-AFD0-7208B5D9749E}" type="pres">
      <dgm:prSet presAssocID="{787546C1-DD5C-4D6E-BFDD-D95A52E781AD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EBA8CF1F-3B4A-4B6A-8877-CB03CDDAB1E9}" type="pres">
      <dgm:prSet presAssocID="{787546C1-DD5C-4D6E-BFDD-D95A52E781AD}" presName="childText" presStyleLbl="alignAcc1" presStyleIdx="0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  <dgm:pt modelId="{8BC0D01A-9D98-495C-93AA-A7D9631CDDAD}" type="pres">
      <dgm:prSet presAssocID="{579A9A07-8770-4AC1-9705-76E19F87D269}" presName="spaceBetweenRectangles" presStyleCnt="0"/>
      <dgm:spPr/>
      <dgm:t>
        <a:bodyPr/>
        <a:lstStyle>
          <a:extLst/>
        </a:lstStyle>
        <a:p>
          <a:endParaRPr lang="pt-BR"/>
        </a:p>
      </dgm:t>
    </dgm:pt>
    <dgm:pt modelId="{D4434ECF-2146-46AC-B62E-87AB389C995A}" type="pres">
      <dgm:prSet presAssocID="{AC5265C1-0BAB-4984-A634-E4518A8EC253}" presName="parentLin" presStyleCnt="0"/>
      <dgm:spPr/>
      <dgm:t>
        <a:bodyPr/>
        <a:lstStyle>
          <a:extLst/>
        </a:lstStyle>
        <a:p>
          <a:endParaRPr lang="pt-BR"/>
        </a:p>
      </dgm:t>
    </dgm:pt>
    <dgm:pt modelId="{06B5F591-72E0-4CFF-9799-36D4050BD51D}" type="pres">
      <dgm:prSet presAssocID="{AC5265C1-0BAB-4984-A634-E4518A8EC253}" presName="parentLeftMargin" presStyleLbl="node1" presStyleIdx="0" presStyleCnt="4"/>
      <dgm:spPr/>
      <dgm:t>
        <a:bodyPr/>
        <a:lstStyle>
          <a:extLst/>
        </a:lstStyle>
        <a:p>
          <a:endParaRPr lang="pt-BR"/>
        </a:p>
      </dgm:t>
    </dgm:pt>
    <dgm:pt modelId="{12E5634D-BCAA-48AB-BADB-754A15E9B7AC}" type="pres">
      <dgm:prSet presAssocID="{AC5265C1-0BAB-4984-A634-E4518A8EC253}" presName="parentText" presStyleLbl="node1" presStyleIdx="1" presStyleCnt="4" custScaleX="116958" custLinFactNeighborX="9276" custLinFactNeighborY="-2742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3DAA9763-50F6-4CC4-B6DA-0A4C45FFB361}" type="pres">
      <dgm:prSet presAssocID="{AC5265C1-0BAB-4984-A634-E4518A8EC253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51228DB3-E7D4-486B-A0C1-9A59D129891F}" type="pres">
      <dgm:prSet presAssocID="{AC5265C1-0BAB-4984-A634-E4518A8EC253}" presName="childText" presStyleLbl="alignAcc1" presStyleIdx="1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  <dgm:pt modelId="{ECC02425-44D1-4F4C-B5D6-13442CA71F2A}" type="pres">
      <dgm:prSet presAssocID="{E68E8117-B3CB-464C-9711-4DBE8BF88216}" presName="spaceBetweenRectangles" presStyleCnt="0"/>
      <dgm:spPr/>
      <dgm:t>
        <a:bodyPr/>
        <a:lstStyle>
          <a:extLst/>
        </a:lstStyle>
        <a:p>
          <a:endParaRPr lang="pt-BR"/>
        </a:p>
      </dgm:t>
    </dgm:pt>
    <dgm:pt modelId="{98CD7476-6A48-4BD0-A0B1-E79081300878}" type="pres">
      <dgm:prSet presAssocID="{F50BDB3E-817D-4A89-9D71-D9E0B029567B}" presName="parentLin" presStyleCnt="0"/>
      <dgm:spPr/>
      <dgm:t>
        <a:bodyPr/>
        <a:lstStyle>
          <a:extLst/>
        </a:lstStyle>
        <a:p>
          <a:endParaRPr lang="pt-BR"/>
        </a:p>
      </dgm:t>
    </dgm:pt>
    <dgm:pt modelId="{63AA2D3F-331D-492F-82D5-8A2B6C78BAAD}" type="pres">
      <dgm:prSet presAssocID="{F50BDB3E-817D-4A89-9D71-D9E0B029567B}" presName="parentLeftMargin" presStyleLbl="node1" presStyleIdx="1" presStyleCnt="4"/>
      <dgm:spPr/>
      <dgm:t>
        <a:bodyPr/>
        <a:lstStyle>
          <a:extLst/>
        </a:lstStyle>
        <a:p>
          <a:endParaRPr lang="pt-BR"/>
        </a:p>
      </dgm:t>
    </dgm:pt>
    <dgm:pt modelId="{2CFD44AC-C5B0-407B-B2EE-07415AFE4DC4}" type="pres">
      <dgm:prSet presAssocID="{F50BDB3E-817D-4A89-9D71-D9E0B029567B}" presName="parentText" presStyleLbl="node1" presStyleIdx="2" presStyleCnt="4" custScaleX="116959" custLinFactNeighborY="-4638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E27A153A-8ADD-4646-B3A3-509A74CD0695}" type="pres">
      <dgm:prSet presAssocID="{F50BDB3E-817D-4A89-9D71-D9E0B029567B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2DB5D132-AB90-49A4-A479-F0988A86E33E}" type="pres">
      <dgm:prSet presAssocID="{F50BDB3E-817D-4A89-9D71-D9E0B029567B}" presName="childText" presStyleLbl="alignAcc1" presStyleIdx="2" presStyleCnt="4" custLinFactNeighborX="-197" custLinFactNeighborY="-1646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  <dgm:pt modelId="{A5E75685-2820-438A-88AF-159553A570AE}" type="pres">
      <dgm:prSet presAssocID="{25F4C625-3E51-442C-BBB8-3FA715271B27}" presName="spaceBetweenRectangles" presStyleCnt="0"/>
      <dgm:spPr/>
      <dgm:t>
        <a:bodyPr/>
        <a:lstStyle>
          <a:extLst/>
        </a:lstStyle>
        <a:p>
          <a:endParaRPr lang="pt-BR"/>
        </a:p>
      </dgm:t>
    </dgm:pt>
    <dgm:pt modelId="{3936D63D-3BB5-4099-A097-CE176EB2ABE2}" type="pres">
      <dgm:prSet presAssocID="{ECBD6B98-1CBE-4BAA-AB77-4873C9DB1799}" presName="parentLin" presStyleCnt="0"/>
      <dgm:spPr/>
      <dgm:t>
        <a:bodyPr/>
        <a:lstStyle>
          <a:extLst/>
        </a:lstStyle>
        <a:p>
          <a:endParaRPr lang="pt-BR"/>
        </a:p>
      </dgm:t>
    </dgm:pt>
    <dgm:pt modelId="{CA895514-6C23-43E3-A15C-728A9EC10843}" type="pres">
      <dgm:prSet presAssocID="{ECBD6B98-1CBE-4BAA-AB77-4873C9DB1799}" presName="parentLeftMargin" presStyleLbl="node1" presStyleIdx="2" presStyleCnt="4"/>
      <dgm:spPr/>
      <dgm:t>
        <a:bodyPr/>
        <a:lstStyle>
          <a:extLst/>
        </a:lstStyle>
        <a:p>
          <a:endParaRPr lang="pt-BR"/>
        </a:p>
      </dgm:t>
    </dgm:pt>
    <dgm:pt modelId="{D2A5797B-20EE-4298-BA50-C968CEE241D4}" type="pres">
      <dgm:prSet presAssocID="{ECBD6B98-1CBE-4BAA-AB77-4873C9DB1799}" presName="parentText" presStyleLbl="node1" presStyleIdx="3" presStyleCnt="4" custScaleX="116173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AEA9E5FD-8F48-4CA8-8487-C530B0C74333}" type="pres">
      <dgm:prSet presAssocID="{ECBD6B98-1CBE-4BAA-AB77-4873C9DB1799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56015E43-931D-4CAD-85C0-E9EB84437182}" type="pres">
      <dgm:prSet presAssocID="{ECBD6B98-1CBE-4BAA-AB77-4873C9DB1799}" presName="childText" presStyleLbl="alignAcc1" presStyleIdx="3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</dgm:ptLst>
  <dgm:cxnLst>
    <dgm:cxn modelId="{7BE48F06-505A-4F51-BA61-409D1FF34502}" srcId="{8554BDF9-8515-4677-9942-0171F000F8EB}" destId="{ECBD6B98-1CBE-4BAA-AB77-4873C9DB1799}" srcOrd="3" destOrd="0" parTransId="{A8E7F406-AFD8-48D2-8D82-E8A1F17391BF}" sibTransId="{CF18F627-55D0-4D75-84BC-9F6776290819}"/>
    <dgm:cxn modelId="{DFAEFA4C-B3B0-4C4E-BCD8-BFB53D07C5D0}" srcId="{8554BDF9-8515-4677-9942-0171F000F8EB}" destId="{787546C1-DD5C-4D6E-BFDD-D95A52E781AD}" srcOrd="0" destOrd="0" parTransId="{88942913-D2BB-4DEB-B0E7-EA2B7A6CD360}" sibTransId="{579A9A07-8770-4AC1-9705-76E19F87D269}"/>
    <dgm:cxn modelId="{ACE3F146-23C2-48E8-935C-1CCE1FF5786D}" type="presOf" srcId="{F50BDB3E-817D-4A89-9D71-D9E0B029567B}" destId="{63AA2D3F-331D-492F-82D5-8A2B6C78BAAD}" srcOrd="0" destOrd="0" presId="urn:microsoft.com/office/officeart/2005/8/layout/list1#1"/>
    <dgm:cxn modelId="{02D97F86-A41B-4248-9B03-AC5D7542E023}" type="presOf" srcId="{AC5265C1-0BAB-4984-A634-E4518A8EC253}" destId="{06B5F591-72E0-4CFF-9799-36D4050BD51D}" srcOrd="0" destOrd="0" presId="urn:microsoft.com/office/officeart/2005/8/layout/list1#1"/>
    <dgm:cxn modelId="{579A338B-B5D8-4240-8867-8564B0DC96F3}" srcId="{8554BDF9-8515-4677-9942-0171F000F8EB}" destId="{AC5265C1-0BAB-4984-A634-E4518A8EC253}" srcOrd="1" destOrd="0" parTransId="{26A0947C-B518-417C-9D68-EC422DC1E3A5}" sibTransId="{E68E8117-B3CB-464C-9711-4DBE8BF88216}"/>
    <dgm:cxn modelId="{60862DD3-1C87-4707-90AE-C724866A1841}" type="presOf" srcId="{AC5265C1-0BAB-4984-A634-E4518A8EC253}" destId="{12E5634D-BCAA-48AB-BADB-754A15E9B7AC}" srcOrd="1" destOrd="0" presId="urn:microsoft.com/office/officeart/2005/8/layout/list1#1"/>
    <dgm:cxn modelId="{F5C40ADB-0D71-43ED-99DF-4F424AF845C2}" type="presOf" srcId="{ECBD6B98-1CBE-4BAA-AB77-4873C9DB1799}" destId="{D2A5797B-20EE-4298-BA50-C968CEE241D4}" srcOrd="1" destOrd="0" presId="urn:microsoft.com/office/officeart/2005/8/layout/list1#1"/>
    <dgm:cxn modelId="{E8EF61B1-515C-44F0-9393-3A960B69FA7A}" srcId="{8554BDF9-8515-4677-9942-0171F000F8EB}" destId="{F50BDB3E-817D-4A89-9D71-D9E0B029567B}" srcOrd="2" destOrd="0" parTransId="{DE0B39BA-A6F3-455E-8022-365CCF701DB7}" sibTransId="{25F4C625-3E51-442C-BBB8-3FA715271B27}"/>
    <dgm:cxn modelId="{1CC945E5-B1CF-46EB-8FDB-63DEC234CECD}" type="presOf" srcId="{ECBD6B98-1CBE-4BAA-AB77-4873C9DB1799}" destId="{CA895514-6C23-43E3-A15C-728A9EC10843}" srcOrd="0" destOrd="0" presId="urn:microsoft.com/office/officeart/2005/8/layout/list1#1"/>
    <dgm:cxn modelId="{F2C7A13F-F18C-4C50-8104-19A7D8E631E4}" type="presOf" srcId="{8554BDF9-8515-4677-9942-0171F000F8EB}" destId="{9D58511D-D18C-46E6-ADFB-6CDE1389D37F}" srcOrd="0" destOrd="0" presId="urn:microsoft.com/office/officeart/2005/8/layout/list1#1"/>
    <dgm:cxn modelId="{C0FC709C-68B2-44B9-A6EF-6A178DC0F22C}" type="presOf" srcId="{787546C1-DD5C-4D6E-BFDD-D95A52E781AD}" destId="{8BC4E78D-0D98-4ED2-B23A-71FEC19A6436}" srcOrd="1" destOrd="0" presId="urn:microsoft.com/office/officeart/2005/8/layout/list1#1"/>
    <dgm:cxn modelId="{ECEAC5EF-EF22-4C61-A378-517FCBDDBF2B}" type="presOf" srcId="{F50BDB3E-817D-4A89-9D71-D9E0B029567B}" destId="{2CFD44AC-C5B0-407B-B2EE-07415AFE4DC4}" srcOrd="1" destOrd="0" presId="urn:microsoft.com/office/officeart/2005/8/layout/list1#1"/>
    <dgm:cxn modelId="{95B3EF46-C24D-4E1B-BF25-C5D995A8220D}" type="presOf" srcId="{787546C1-DD5C-4D6E-BFDD-D95A52E781AD}" destId="{F4F466C7-208D-4B4A-A865-9D82D8E9F892}" srcOrd="0" destOrd="0" presId="urn:microsoft.com/office/officeart/2005/8/layout/list1#1"/>
    <dgm:cxn modelId="{46BCA615-AD76-43F2-A66F-35BB5836447B}" type="presParOf" srcId="{9D58511D-D18C-46E6-ADFB-6CDE1389D37F}" destId="{29EC7F92-6143-4EC7-AD17-ECAF75C06DC8}" srcOrd="0" destOrd="0" presId="urn:microsoft.com/office/officeart/2005/8/layout/list1#1"/>
    <dgm:cxn modelId="{CD102AC4-28EB-4D07-A900-7FA935E92941}" type="presParOf" srcId="{29EC7F92-6143-4EC7-AD17-ECAF75C06DC8}" destId="{F4F466C7-208D-4B4A-A865-9D82D8E9F892}" srcOrd="0" destOrd="0" presId="urn:microsoft.com/office/officeart/2005/8/layout/list1#1"/>
    <dgm:cxn modelId="{5DB1AC35-74DE-44E3-B7AA-9A52ADB02DFC}" type="presParOf" srcId="{29EC7F92-6143-4EC7-AD17-ECAF75C06DC8}" destId="{8BC4E78D-0D98-4ED2-B23A-71FEC19A6436}" srcOrd="1" destOrd="0" presId="urn:microsoft.com/office/officeart/2005/8/layout/list1#1"/>
    <dgm:cxn modelId="{7458CD7A-D1CB-4AE2-898C-42E8FA6D65C5}" type="presParOf" srcId="{9D58511D-D18C-46E6-ADFB-6CDE1389D37F}" destId="{129CDA7D-4C80-4698-AFD0-7208B5D9749E}" srcOrd="1" destOrd="0" presId="urn:microsoft.com/office/officeart/2005/8/layout/list1#1"/>
    <dgm:cxn modelId="{6F7A1827-71A2-4E55-B5B6-D2A3034D99EB}" type="presParOf" srcId="{9D58511D-D18C-46E6-ADFB-6CDE1389D37F}" destId="{EBA8CF1F-3B4A-4B6A-8877-CB03CDDAB1E9}" srcOrd="2" destOrd="0" presId="urn:microsoft.com/office/officeart/2005/8/layout/list1#1"/>
    <dgm:cxn modelId="{E03F314A-55DB-4E0D-A69C-5C6D94C8F2C6}" type="presParOf" srcId="{9D58511D-D18C-46E6-ADFB-6CDE1389D37F}" destId="{8BC0D01A-9D98-495C-93AA-A7D9631CDDAD}" srcOrd="3" destOrd="0" presId="urn:microsoft.com/office/officeart/2005/8/layout/list1#1"/>
    <dgm:cxn modelId="{EF380469-BC88-4AB3-8537-D99C81734A53}" type="presParOf" srcId="{9D58511D-D18C-46E6-ADFB-6CDE1389D37F}" destId="{D4434ECF-2146-46AC-B62E-87AB389C995A}" srcOrd="4" destOrd="0" presId="urn:microsoft.com/office/officeart/2005/8/layout/list1#1"/>
    <dgm:cxn modelId="{66706943-81DB-4DB1-AA55-8B08EF0145DA}" type="presParOf" srcId="{D4434ECF-2146-46AC-B62E-87AB389C995A}" destId="{06B5F591-72E0-4CFF-9799-36D4050BD51D}" srcOrd="0" destOrd="0" presId="urn:microsoft.com/office/officeart/2005/8/layout/list1#1"/>
    <dgm:cxn modelId="{EAB9F34D-C9C9-4A7F-A973-4347F3B243EC}" type="presParOf" srcId="{D4434ECF-2146-46AC-B62E-87AB389C995A}" destId="{12E5634D-BCAA-48AB-BADB-754A15E9B7AC}" srcOrd="1" destOrd="0" presId="urn:microsoft.com/office/officeart/2005/8/layout/list1#1"/>
    <dgm:cxn modelId="{97EBD8B7-3FA0-4ED0-9938-3C5B4DD9C9F2}" type="presParOf" srcId="{9D58511D-D18C-46E6-ADFB-6CDE1389D37F}" destId="{3DAA9763-50F6-4CC4-B6DA-0A4C45FFB361}" srcOrd="5" destOrd="0" presId="urn:microsoft.com/office/officeart/2005/8/layout/list1#1"/>
    <dgm:cxn modelId="{363FA6F5-F145-4AF9-8A6F-8D8B6F41386B}" type="presParOf" srcId="{9D58511D-D18C-46E6-ADFB-6CDE1389D37F}" destId="{51228DB3-E7D4-486B-A0C1-9A59D129891F}" srcOrd="6" destOrd="0" presId="urn:microsoft.com/office/officeart/2005/8/layout/list1#1"/>
    <dgm:cxn modelId="{0FB8EDB9-C8E2-4F3D-98AF-8450BA609333}" type="presParOf" srcId="{9D58511D-D18C-46E6-ADFB-6CDE1389D37F}" destId="{ECC02425-44D1-4F4C-B5D6-13442CA71F2A}" srcOrd="7" destOrd="0" presId="urn:microsoft.com/office/officeart/2005/8/layout/list1#1"/>
    <dgm:cxn modelId="{56D6BF48-9251-4F21-85BB-DEB7EE2566A4}" type="presParOf" srcId="{9D58511D-D18C-46E6-ADFB-6CDE1389D37F}" destId="{98CD7476-6A48-4BD0-A0B1-E79081300878}" srcOrd="8" destOrd="0" presId="urn:microsoft.com/office/officeart/2005/8/layout/list1#1"/>
    <dgm:cxn modelId="{D54D78B3-7FCD-4A19-93B8-5514B09B0096}" type="presParOf" srcId="{98CD7476-6A48-4BD0-A0B1-E79081300878}" destId="{63AA2D3F-331D-492F-82D5-8A2B6C78BAAD}" srcOrd="0" destOrd="0" presId="urn:microsoft.com/office/officeart/2005/8/layout/list1#1"/>
    <dgm:cxn modelId="{96367F24-12B0-4832-9462-354D50A94E4E}" type="presParOf" srcId="{98CD7476-6A48-4BD0-A0B1-E79081300878}" destId="{2CFD44AC-C5B0-407B-B2EE-07415AFE4DC4}" srcOrd="1" destOrd="0" presId="urn:microsoft.com/office/officeart/2005/8/layout/list1#1"/>
    <dgm:cxn modelId="{72CA076A-E10B-4698-A742-C5D7C6B59079}" type="presParOf" srcId="{9D58511D-D18C-46E6-ADFB-6CDE1389D37F}" destId="{E27A153A-8ADD-4646-B3A3-509A74CD0695}" srcOrd="9" destOrd="0" presId="urn:microsoft.com/office/officeart/2005/8/layout/list1#1"/>
    <dgm:cxn modelId="{289D423A-9A41-44B2-9127-E9F77EFC63EE}" type="presParOf" srcId="{9D58511D-D18C-46E6-ADFB-6CDE1389D37F}" destId="{2DB5D132-AB90-49A4-A479-F0988A86E33E}" srcOrd="10" destOrd="0" presId="urn:microsoft.com/office/officeart/2005/8/layout/list1#1"/>
    <dgm:cxn modelId="{695A5155-13C8-4C0D-A09F-35CDBD1C0C6B}" type="presParOf" srcId="{9D58511D-D18C-46E6-ADFB-6CDE1389D37F}" destId="{A5E75685-2820-438A-88AF-159553A570AE}" srcOrd="11" destOrd="0" presId="urn:microsoft.com/office/officeart/2005/8/layout/list1#1"/>
    <dgm:cxn modelId="{0EA43CCF-B1B8-4033-B211-570954745032}" type="presParOf" srcId="{9D58511D-D18C-46E6-ADFB-6CDE1389D37F}" destId="{3936D63D-3BB5-4099-A097-CE176EB2ABE2}" srcOrd="12" destOrd="0" presId="urn:microsoft.com/office/officeart/2005/8/layout/list1#1"/>
    <dgm:cxn modelId="{662B093A-3195-4FC4-9BEB-F8CF9D17E0F6}" type="presParOf" srcId="{3936D63D-3BB5-4099-A097-CE176EB2ABE2}" destId="{CA895514-6C23-43E3-A15C-728A9EC10843}" srcOrd="0" destOrd="0" presId="urn:microsoft.com/office/officeart/2005/8/layout/list1#1"/>
    <dgm:cxn modelId="{15B40826-86F7-44B9-94F1-6669B7401D1F}" type="presParOf" srcId="{3936D63D-3BB5-4099-A097-CE176EB2ABE2}" destId="{D2A5797B-20EE-4298-BA50-C968CEE241D4}" srcOrd="1" destOrd="0" presId="urn:microsoft.com/office/officeart/2005/8/layout/list1#1"/>
    <dgm:cxn modelId="{BAAC627B-D714-4611-B60C-61C5D3590BA6}" type="presParOf" srcId="{9D58511D-D18C-46E6-ADFB-6CDE1389D37F}" destId="{AEA9E5FD-8F48-4CA8-8487-C530B0C74333}" srcOrd="13" destOrd="0" presId="urn:microsoft.com/office/officeart/2005/8/layout/list1#1"/>
    <dgm:cxn modelId="{D3069FB3-8619-4923-A430-B78389A0A405}" type="presParOf" srcId="{9D58511D-D18C-46E6-ADFB-6CDE1389D37F}" destId="{56015E43-931D-4CAD-85C0-E9EB84437182}" srcOrd="14" destOrd="0" presId="urn:microsoft.com/office/officeart/2005/8/layout/list1#1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554BDF9-8515-4677-9942-0171F000F8EB}" type="doc">
      <dgm:prSet loTypeId="urn:microsoft.com/office/officeart/2005/8/layout/list1#1" loCatId="list" qsTypeId="urn:microsoft.com/office/officeart/2005/8/quickstyle/simple2#1" qsCatId="simple" csTypeId="urn:microsoft.com/office/officeart/2005/8/colors/colorful1" csCatId="colorful" phldr="1"/>
      <dgm:spPr/>
      <dgm:t>
        <a:bodyPr/>
        <a:lstStyle>
          <a:extLst/>
        </a:lstStyle>
        <a:p>
          <a:endParaRPr lang="pt-BR"/>
        </a:p>
      </dgm:t>
    </dgm:pt>
    <dgm:pt modelId="{ECBD6B98-1CBE-4BAA-AB77-4873C9DB1799}">
      <dgm:prSet phldrT="[Text]"/>
      <dgm:spPr>
        <a:solidFill>
          <a:schemeClr val="accent6"/>
        </a:solidFill>
      </dgm:spPr>
      <dgm:t>
        <a:bodyPr/>
        <a:lstStyle>
          <a:extLst/>
        </a:lstStyle>
        <a:p>
          <a:endParaRPr lang="pt-BR" dirty="0"/>
        </a:p>
      </dgm:t>
    </dgm:pt>
    <dgm:pt modelId="{CF18F627-55D0-4D75-84BC-9F6776290819}" type="sibTrans" cxnId="{7BE48F06-505A-4F51-BA61-409D1FF34502}">
      <dgm:prSet/>
      <dgm:spPr/>
      <dgm:t>
        <a:bodyPr/>
        <a:lstStyle>
          <a:extLst/>
        </a:lstStyle>
        <a:p>
          <a:endParaRPr lang="pt-BR"/>
        </a:p>
      </dgm:t>
    </dgm:pt>
    <dgm:pt modelId="{A8E7F406-AFD8-48D2-8D82-E8A1F17391BF}" type="parTrans" cxnId="{7BE48F06-505A-4F51-BA61-409D1FF34502}">
      <dgm:prSet/>
      <dgm:spPr/>
      <dgm:t>
        <a:bodyPr/>
        <a:lstStyle>
          <a:extLst/>
        </a:lstStyle>
        <a:p>
          <a:endParaRPr lang="pt-BR"/>
        </a:p>
      </dgm:t>
    </dgm:pt>
    <dgm:pt modelId="{AC5265C1-0BAB-4984-A634-E4518A8EC253}">
      <dgm:prSet phldrT="[Text]"/>
      <dgm:spPr/>
      <dgm:t>
        <a:bodyPr/>
        <a:lstStyle>
          <a:extLst/>
        </a:lstStyle>
        <a:p>
          <a:r>
            <a:rPr lang="en-US" dirty="0" smtClean="0"/>
            <a:t>Como ser </a:t>
          </a:r>
          <a:r>
            <a:rPr lang="en-US" dirty="0" err="1" smtClean="0"/>
            <a:t>criativo</a:t>
          </a:r>
          <a:r>
            <a:rPr lang="en-US" dirty="0" smtClean="0"/>
            <a:t>?</a:t>
          </a:r>
          <a:endParaRPr lang="pt-BR" dirty="0"/>
        </a:p>
      </dgm:t>
    </dgm:pt>
    <dgm:pt modelId="{E68E8117-B3CB-464C-9711-4DBE8BF88216}" type="sibTrans" cxnId="{579A338B-B5D8-4240-8867-8564B0DC96F3}">
      <dgm:prSet/>
      <dgm:spPr/>
      <dgm:t>
        <a:bodyPr/>
        <a:lstStyle>
          <a:extLst/>
        </a:lstStyle>
        <a:p>
          <a:endParaRPr lang="pt-BR"/>
        </a:p>
      </dgm:t>
    </dgm:pt>
    <dgm:pt modelId="{26A0947C-B518-417C-9D68-EC422DC1E3A5}" type="parTrans" cxnId="{579A338B-B5D8-4240-8867-8564B0DC96F3}">
      <dgm:prSet/>
      <dgm:spPr/>
      <dgm:t>
        <a:bodyPr/>
        <a:lstStyle>
          <a:extLst/>
        </a:lstStyle>
        <a:p>
          <a:endParaRPr lang="pt-BR"/>
        </a:p>
      </dgm:t>
    </dgm:pt>
    <dgm:pt modelId="{F50BDB3E-817D-4A89-9D71-D9E0B029567B}">
      <dgm:prSet phldrT="[Text]"/>
      <dgm:spPr/>
      <dgm:t>
        <a:bodyPr/>
        <a:lstStyle>
          <a:extLst/>
        </a:lstStyle>
        <a:p>
          <a:endParaRPr lang="pt-BR" dirty="0"/>
        </a:p>
      </dgm:t>
    </dgm:pt>
    <dgm:pt modelId="{25F4C625-3E51-442C-BBB8-3FA715271B27}" type="sibTrans" cxnId="{E8EF61B1-515C-44F0-9393-3A960B69FA7A}">
      <dgm:prSet/>
      <dgm:spPr/>
      <dgm:t>
        <a:bodyPr/>
        <a:lstStyle>
          <a:extLst/>
        </a:lstStyle>
        <a:p>
          <a:endParaRPr lang="pt-BR"/>
        </a:p>
      </dgm:t>
    </dgm:pt>
    <dgm:pt modelId="{DE0B39BA-A6F3-455E-8022-365CCF701DB7}" type="parTrans" cxnId="{E8EF61B1-515C-44F0-9393-3A960B69FA7A}">
      <dgm:prSet/>
      <dgm:spPr/>
      <dgm:t>
        <a:bodyPr/>
        <a:lstStyle>
          <a:extLst/>
        </a:lstStyle>
        <a:p>
          <a:endParaRPr lang="pt-BR"/>
        </a:p>
      </dgm:t>
    </dgm:pt>
    <dgm:pt modelId="{787546C1-DD5C-4D6E-BFDD-D95A52E781AD}">
      <dgm:prSet phldrT="[Text]"/>
      <dgm:spPr/>
      <dgm:t>
        <a:bodyPr/>
        <a:lstStyle>
          <a:extLst/>
        </a:lstStyle>
        <a:p>
          <a:r>
            <a:rPr lang="en-US" strike="sngStrike" noProof="0" dirty="0" err="1" smtClean="0"/>
            <a:t>Criatividade</a:t>
          </a:r>
          <a:endParaRPr lang="pt-BR" strike="sngStrike" dirty="0"/>
        </a:p>
      </dgm:t>
    </dgm:pt>
    <dgm:pt modelId="{579A9A07-8770-4AC1-9705-76E19F87D269}" type="sibTrans" cxnId="{DFAEFA4C-B3B0-4C4E-BCD8-BFB53D07C5D0}">
      <dgm:prSet/>
      <dgm:spPr/>
      <dgm:t>
        <a:bodyPr/>
        <a:lstStyle>
          <a:extLst/>
        </a:lstStyle>
        <a:p>
          <a:endParaRPr lang="pt-BR"/>
        </a:p>
      </dgm:t>
    </dgm:pt>
    <dgm:pt modelId="{88942913-D2BB-4DEB-B0E7-EA2B7A6CD360}" type="parTrans" cxnId="{DFAEFA4C-B3B0-4C4E-BCD8-BFB53D07C5D0}">
      <dgm:prSet/>
      <dgm:spPr/>
      <dgm:t>
        <a:bodyPr/>
        <a:lstStyle>
          <a:extLst/>
        </a:lstStyle>
        <a:p>
          <a:endParaRPr lang="pt-BR"/>
        </a:p>
      </dgm:t>
    </dgm:pt>
    <dgm:pt modelId="{9D58511D-D18C-46E6-ADFB-6CDE1389D37F}" type="pres">
      <dgm:prSet presAssocID="{8554BDF9-8515-4677-9942-0171F000F8E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29EC7F92-6143-4EC7-AD17-ECAF75C06DC8}" type="pres">
      <dgm:prSet presAssocID="{787546C1-DD5C-4D6E-BFDD-D95A52E781AD}" presName="parentLin" presStyleCnt="0"/>
      <dgm:spPr/>
      <dgm:t>
        <a:bodyPr/>
        <a:lstStyle>
          <a:extLst/>
        </a:lstStyle>
        <a:p>
          <a:endParaRPr lang="pt-BR"/>
        </a:p>
      </dgm:t>
    </dgm:pt>
    <dgm:pt modelId="{F4F466C7-208D-4B4A-A865-9D82D8E9F892}" type="pres">
      <dgm:prSet presAssocID="{787546C1-DD5C-4D6E-BFDD-D95A52E781AD}" presName="parentLeftMargin" presStyleLbl="node1" presStyleIdx="0" presStyleCnt="4"/>
      <dgm:spPr/>
      <dgm:t>
        <a:bodyPr/>
        <a:lstStyle>
          <a:extLst/>
        </a:lstStyle>
        <a:p>
          <a:endParaRPr lang="pt-BR"/>
        </a:p>
      </dgm:t>
    </dgm:pt>
    <dgm:pt modelId="{8BC4E78D-0D98-4ED2-B23A-71FEC19A6436}" type="pres">
      <dgm:prSet presAssocID="{787546C1-DD5C-4D6E-BFDD-D95A52E781AD}" presName="parentText" presStyleLbl="node1" presStyleIdx="0" presStyleCnt="4" custScaleX="115633" custLinFactNeighborX="9276" custLinFactNeighborY="-4638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129CDA7D-4C80-4698-AFD0-7208B5D9749E}" type="pres">
      <dgm:prSet presAssocID="{787546C1-DD5C-4D6E-BFDD-D95A52E781AD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EBA8CF1F-3B4A-4B6A-8877-CB03CDDAB1E9}" type="pres">
      <dgm:prSet presAssocID="{787546C1-DD5C-4D6E-BFDD-D95A52E781AD}" presName="childText" presStyleLbl="alignAcc1" presStyleIdx="0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  <dgm:pt modelId="{8BC0D01A-9D98-495C-93AA-A7D9631CDDAD}" type="pres">
      <dgm:prSet presAssocID="{579A9A07-8770-4AC1-9705-76E19F87D269}" presName="spaceBetweenRectangles" presStyleCnt="0"/>
      <dgm:spPr/>
      <dgm:t>
        <a:bodyPr/>
        <a:lstStyle>
          <a:extLst/>
        </a:lstStyle>
        <a:p>
          <a:endParaRPr lang="pt-BR"/>
        </a:p>
      </dgm:t>
    </dgm:pt>
    <dgm:pt modelId="{D4434ECF-2146-46AC-B62E-87AB389C995A}" type="pres">
      <dgm:prSet presAssocID="{AC5265C1-0BAB-4984-A634-E4518A8EC253}" presName="parentLin" presStyleCnt="0"/>
      <dgm:spPr/>
      <dgm:t>
        <a:bodyPr/>
        <a:lstStyle>
          <a:extLst/>
        </a:lstStyle>
        <a:p>
          <a:endParaRPr lang="pt-BR"/>
        </a:p>
      </dgm:t>
    </dgm:pt>
    <dgm:pt modelId="{06B5F591-72E0-4CFF-9799-36D4050BD51D}" type="pres">
      <dgm:prSet presAssocID="{AC5265C1-0BAB-4984-A634-E4518A8EC253}" presName="parentLeftMargin" presStyleLbl="node1" presStyleIdx="0" presStyleCnt="4"/>
      <dgm:spPr/>
      <dgm:t>
        <a:bodyPr/>
        <a:lstStyle>
          <a:extLst/>
        </a:lstStyle>
        <a:p>
          <a:endParaRPr lang="pt-BR"/>
        </a:p>
      </dgm:t>
    </dgm:pt>
    <dgm:pt modelId="{12E5634D-BCAA-48AB-BADB-754A15E9B7AC}" type="pres">
      <dgm:prSet presAssocID="{AC5265C1-0BAB-4984-A634-E4518A8EC253}" presName="parentText" presStyleLbl="node1" presStyleIdx="1" presStyleCnt="4" custScaleX="116958" custLinFactNeighborX="9276" custLinFactNeighborY="-2742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3DAA9763-50F6-4CC4-B6DA-0A4C45FFB361}" type="pres">
      <dgm:prSet presAssocID="{AC5265C1-0BAB-4984-A634-E4518A8EC253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51228DB3-E7D4-486B-A0C1-9A59D129891F}" type="pres">
      <dgm:prSet presAssocID="{AC5265C1-0BAB-4984-A634-E4518A8EC253}" presName="childText" presStyleLbl="alignAcc1" presStyleIdx="1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  <dgm:pt modelId="{ECC02425-44D1-4F4C-B5D6-13442CA71F2A}" type="pres">
      <dgm:prSet presAssocID="{E68E8117-B3CB-464C-9711-4DBE8BF88216}" presName="spaceBetweenRectangles" presStyleCnt="0"/>
      <dgm:spPr/>
      <dgm:t>
        <a:bodyPr/>
        <a:lstStyle>
          <a:extLst/>
        </a:lstStyle>
        <a:p>
          <a:endParaRPr lang="pt-BR"/>
        </a:p>
      </dgm:t>
    </dgm:pt>
    <dgm:pt modelId="{98CD7476-6A48-4BD0-A0B1-E79081300878}" type="pres">
      <dgm:prSet presAssocID="{F50BDB3E-817D-4A89-9D71-D9E0B029567B}" presName="parentLin" presStyleCnt="0"/>
      <dgm:spPr/>
      <dgm:t>
        <a:bodyPr/>
        <a:lstStyle>
          <a:extLst/>
        </a:lstStyle>
        <a:p>
          <a:endParaRPr lang="pt-BR"/>
        </a:p>
      </dgm:t>
    </dgm:pt>
    <dgm:pt modelId="{63AA2D3F-331D-492F-82D5-8A2B6C78BAAD}" type="pres">
      <dgm:prSet presAssocID="{F50BDB3E-817D-4A89-9D71-D9E0B029567B}" presName="parentLeftMargin" presStyleLbl="node1" presStyleIdx="1" presStyleCnt="4"/>
      <dgm:spPr/>
      <dgm:t>
        <a:bodyPr/>
        <a:lstStyle>
          <a:extLst/>
        </a:lstStyle>
        <a:p>
          <a:endParaRPr lang="pt-BR"/>
        </a:p>
      </dgm:t>
    </dgm:pt>
    <dgm:pt modelId="{2CFD44AC-C5B0-407B-B2EE-07415AFE4DC4}" type="pres">
      <dgm:prSet presAssocID="{F50BDB3E-817D-4A89-9D71-D9E0B029567B}" presName="parentText" presStyleLbl="node1" presStyleIdx="2" presStyleCnt="4" custScaleX="116959" custLinFactNeighborY="-4638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E27A153A-8ADD-4646-B3A3-509A74CD0695}" type="pres">
      <dgm:prSet presAssocID="{F50BDB3E-817D-4A89-9D71-D9E0B029567B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2DB5D132-AB90-49A4-A479-F0988A86E33E}" type="pres">
      <dgm:prSet presAssocID="{F50BDB3E-817D-4A89-9D71-D9E0B029567B}" presName="childText" presStyleLbl="alignAcc1" presStyleIdx="2" presStyleCnt="4" custLinFactNeighborX="-197" custLinFactNeighborY="-1646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  <dgm:pt modelId="{A5E75685-2820-438A-88AF-159553A570AE}" type="pres">
      <dgm:prSet presAssocID="{25F4C625-3E51-442C-BBB8-3FA715271B27}" presName="spaceBetweenRectangles" presStyleCnt="0"/>
      <dgm:spPr/>
      <dgm:t>
        <a:bodyPr/>
        <a:lstStyle>
          <a:extLst/>
        </a:lstStyle>
        <a:p>
          <a:endParaRPr lang="pt-BR"/>
        </a:p>
      </dgm:t>
    </dgm:pt>
    <dgm:pt modelId="{3936D63D-3BB5-4099-A097-CE176EB2ABE2}" type="pres">
      <dgm:prSet presAssocID="{ECBD6B98-1CBE-4BAA-AB77-4873C9DB1799}" presName="parentLin" presStyleCnt="0"/>
      <dgm:spPr/>
      <dgm:t>
        <a:bodyPr/>
        <a:lstStyle>
          <a:extLst/>
        </a:lstStyle>
        <a:p>
          <a:endParaRPr lang="pt-BR"/>
        </a:p>
      </dgm:t>
    </dgm:pt>
    <dgm:pt modelId="{CA895514-6C23-43E3-A15C-728A9EC10843}" type="pres">
      <dgm:prSet presAssocID="{ECBD6B98-1CBE-4BAA-AB77-4873C9DB1799}" presName="parentLeftMargin" presStyleLbl="node1" presStyleIdx="2" presStyleCnt="4"/>
      <dgm:spPr/>
      <dgm:t>
        <a:bodyPr/>
        <a:lstStyle>
          <a:extLst/>
        </a:lstStyle>
        <a:p>
          <a:endParaRPr lang="pt-BR"/>
        </a:p>
      </dgm:t>
    </dgm:pt>
    <dgm:pt modelId="{D2A5797B-20EE-4298-BA50-C968CEE241D4}" type="pres">
      <dgm:prSet presAssocID="{ECBD6B98-1CBE-4BAA-AB77-4873C9DB1799}" presName="parentText" presStyleLbl="node1" presStyleIdx="3" presStyleCnt="4" custScaleX="116173">
        <dgm:presLayoutVars>
          <dgm:chMax val="0"/>
          <dgm:bulletEnabled val="1"/>
        </dgm:presLayoutVars>
      </dgm:prSet>
      <dgm:spPr/>
      <dgm:t>
        <a:bodyPr/>
        <a:lstStyle>
          <a:extLst/>
        </a:lstStyle>
        <a:p>
          <a:endParaRPr lang="pt-BR"/>
        </a:p>
      </dgm:t>
    </dgm:pt>
    <dgm:pt modelId="{AEA9E5FD-8F48-4CA8-8487-C530B0C74333}" type="pres">
      <dgm:prSet presAssocID="{ECBD6B98-1CBE-4BAA-AB77-4873C9DB1799}" presName="negativeSpace" presStyleCnt="0"/>
      <dgm:spPr/>
      <dgm:t>
        <a:bodyPr/>
        <a:lstStyle>
          <a:extLst/>
        </a:lstStyle>
        <a:p>
          <a:endParaRPr lang="pt-BR"/>
        </a:p>
      </dgm:t>
    </dgm:pt>
    <dgm:pt modelId="{56015E43-931D-4CAD-85C0-E9EB84437182}" type="pres">
      <dgm:prSet presAssocID="{ECBD6B98-1CBE-4BAA-AB77-4873C9DB1799}" presName="childText" presStyleLbl="alignAcc1" presStyleIdx="3" presStyleCnt="4">
        <dgm:presLayoutVars>
          <dgm:bulletEnabled val="1"/>
        </dgm:presLayoutVars>
      </dgm:prSet>
      <dgm:spPr>
        <a:ln>
          <a:noFill/>
        </a:ln>
      </dgm:spPr>
      <dgm:t>
        <a:bodyPr/>
        <a:lstStyle>
          <a:extLst/>
        </a:lstStyle>
        <a:p>
          <a:endParaRPr lang="pt-BR"/>
        </a:p>
      </dgm:t>
    </dgm:pt>
  </dgm:ptLst>
  <dgm:cxnLst>
    <dgm:cxn modelId="{8E719639-46BD-4196-B1ED-4AF27B358B20}" type="presOf" srcId="{ECBD6B98-1CBE-4BAA-AB77-4873C9DB1799}" destId="{CA895514-6C23-43E3-A15C-728A9EC10843}" srcOrd="0" destOrd="0" presId="urn:microsoft.com/office/officeart/2005/8/layout/list1#1"/>
    <dgm:cxn modelId="{7BE48F06-505A-4F51-BA61-409D1FF34502}" srcId="{8554BDF9-8515-4677-9942-0171F000F8EB}" destId="{ECBD6B98-1CBE-4BAA-AB77-4873C9DB1799}" srcOrd="3" destOrd="0" parTransId="{A8E7F406-AFD8-48D2-8D82-E8A1F17391BF}" sibTransId="{CF18F627-55D0-4D75-84BC-9F6776290819}"/>
    <dgm:cxn modelId="{6E8307F6-9ECF-4582-A0FE-550CFE2D684C}" type="presOf" srcId="{ECBD6B98-1CBE-4BAA-AB77-4873C9DB1799}" destId="{D2A5797B-20EE-4298-BA50-C968CEE241D4}" srcOrd="1" destOrd="0" presId="urn:microsoft.com/office/officeart/2005/8/layout/list1#1"/>
    <dgm:cxn modelId="{294B5B7E-3F78-45FF-B437-1C8B2DF77F98}" type="presOf" srcId="{AC5265C1-0BAB-4984-A634-E4518A8EC253}" destId="{12E5634D-BCAA-48AB-BADB-754A15E9B7AC}" srcOrd="1" destOrd="0" presId="urn:microsoft.com/office/officeart/2005/8/layout/list1#1"/>
    <dgm:cxn modelId="{DFAEFA4C-B3B0-4C4E-BCD8-BFB53D07C5D0}" srcId="{8554BDF9-8515-4677-9942-0171F000F8EB}" destId="{787546C1-DD5C-4D6E-BFDD-D95A52E781AD}" srcOrd="0" destOrd="0" parTransId="{88942913-D2BB-4DEB-B0E7-EA2B7A6CD360}" sibTransId="{579A9A07-8770-4AC1-9705-76E19F87D269}"/>
    <dgm:cxn modelId="{411AAE03-B8EC-46C9-8629-F656135BA2D9}" type="presOf" srcId="{AC5265C1-0BAB-4984-A634-E4518A8EC253}" destId="{06B5F591-72E0-4CFF-9799-36D4050BD51D}" srcOrd="0" destOrd="0" presId="urn:microsoft.com/office/officeart/2005/8/layout/list1#1"/>
    <dgm:cxn modelId="{579A338B-B5D8-4240-8867-8564B0DC96F3}" srcId="{8554BDF9-8515-4677-9942-0171F000F8EB}" destId="{AC5265C1-0BAB-4984-A634-E4518A8EC253}" srcOrd="1" destOrd="0" parTransId="{26A0947C-B518-417C-9D68-EC422DC1E3A5}" sibTransId="{E68E8117-B3CB-464C-9711-4DBE8BF88216}"/>
    <dgm:cxn modelId="{14901D5E-95A7-4EE1-A0B7-E81BBB43A717}" type="presOf" srcId="{8554BDF9-8515-4677-9942-0171F000F8EB}" destId="{9D58511D-D18C-46E6-ADFB-6CDE1389D37F}" srcOrd="0" destOrd="0" presId="urn:microsoft.com/office/officeart/2005/8/layout/list1#1"/>
    <dgm:cxn modelId="{E8B5917D-401F-492C-9E0A-59C8DFB0D814}" type="presOf" srcId="{787546C1-DD5C-4D6E-BFDD-D95A52E781AD}" destId="{F4F466C7-208D-4B4A-A865-9D82D8E9F892}" srcOrd="0" destOrd="0" presId="urn:microsoft.com/office/officeart/2005/8/layout/list1#1"/>
    <dgm:cxn modelId="{E8EF61B1-515C-44F0-9393-3A960B69FA7A}" srcId="{8554BDF9-8515-4677-9942-0171F000F8EB}" destId="{F50BDB3E-817D-4A89-9D71-D9E0B029567B}" srcOrd="2" destOrd="0" parTransId="{DE0B39BA-A6F3-455E-8022-365CCF701DB7}" sibTransId="{25F4C625-3E51-442C-BBB8-3FA715271B27}"/>
    <dgm:cxn modelId="{5863EA93-7E23-4568-9560-97FE7EDFCE0D}" type="presOf" srcId="{787546C1-DD5C-4D6E-BFDD-D95A52E781AD}" destId="{8BC4E78D-0D98-4ED2-B23A-71FEC19A6436}" srcOrd="1" destOrd="0" presId="urn:microsoft.com/office/officeart/2005/8/layout/list1#1"/>
    <dgm:cxn modelId="{722AC82E-9B86-4791-A78F-AC264949F08C}" type="presOf" srcId="{F50BDB3E-817D-4A89-9D71-D9E0B029567B}" destId="{2CFD44AC-C5B0-407B-B2EE-07415AFE4DC4}" srcOrd="1" destOrd="0" presId="urn:microsoft.com/office/officeart/2005/8/layout/list1#1"/>
    <dgm:cxn modelId="{4F635FB8-07CE-4BC6-87B6-C43A1BF08555}" type="presOf" srcId="{F50BDB3E-817D-4A89-9D71-D9E0B029567B}" destId="{63AA2D3F-331D-492F-82D5-8A2B6C78BAAD}" srcOrd="0" destOrd="0" presId="urn:microsoft.com/office/officeart/2005/8/layout/list1#1"/>
    <dgm:cxn modelId="{B93DA1DF-CF7F-4502-8E50-6B805F536FB2}" type="presParOf" srcId="{9D58511D-D18C-46E6-ADFB-6CDE1389D37F}" destId="{29EC7F92-6143-4EC7-AD17-ECAF75C06DC8}" srcOrd="0" destOrd="0" presId="urn:microsoft.com/office/officeart/2005/8/layout/list1#1"/>
    <dgm:cxn modelId="{F6964C20-CC94-47AA-9A01-C3245B13B58E}" type="presParOf" srcId="{29EC7F92-6143-4EC7-AD17-ECAF75C06DC8}" destId="{F4F466C7-208D-4B4A-A865-9D82D8E9F892}" srcOrd="0" destOrd="0" presId="urn:microsoft.com/office/officeart/2005/8/layout/list1#1"/>
    <dgm:cxn modelId="{9B1B6C99-5869-4826-A8A6-4D7AC756FA1C}" type="presParOf" srcId="{29EC7F92-6143-4EC7-AD17-ECAF75C06DC8}" destId="{8BC4E78D-0D98-4ED2-B23A-71FEC19A6436}" srcOrd="1" destOrd="0" presId="urn:microsoft.com/office/officeart/2005/8/layout/list1#1"/>
    <dgm:cxn modelId="{885B9F88-E89A-4F5F-886A-F5E20E6E6B72}" type="presParOf" srcId="{9D58511D-D18C-46E6-ADFB-6CDE1389D37F}" destId="{129CDA7D-4C80-4698-AFD0-7208B5D9749E}" srcOrd="1" destOrd="0" presId="urn:microsoft.com/office/officeart/2005/8/layout/list1#1"/>
    <dgm:cxn modelId="{A2C70294-54B7-42F3-8ED1-CF1B6D76B0E8}" type="presParOf" srcId="{9D58511D-D18C-46E6-ADFB-6CDE1389D37F}" destId="{EBA8CF1F-3B4A-4B6A-8877-CB03CDDAB1E9}" srcOrd="2" destOrd="0" presId="urn:microsoft.com/office/officeart/2005/8/layout/list1#1"/>
    <dgm:cxn modelId="{C0425DCB-174B-4D84-855C-3C9A12B1F803}" type="presParOf" srcId="{9D58511D-D18C-46E6-ADFB-6CDE1389D37F}" destId="{8BC0D01A-9D98-495C-93AA-A7D9631CDDAD}" srcOrd="3" destOrd="0" presId="urn:microsoft.com/office/officeart/2005/8/layout/list1#1"/>
    <dgm:cxn modelId="{FB2E3031-23C6-4826-ACA6-6304BBDBBCDB}" type="presParOf" srcId="{9D58511D-D18C-46E6-ADFB-6CDE1389D37F}" destId="{D4434ECF-2146-46AC-B62E-87AB389C995A}" srcOrd="4" destOrd="0" presId="urn:microsoft.com/office/officeart/2005/8/layout/list1#1"/>
    <dgm:cxn modelId="{920F46E0-FC93-4404-86A3-1E8A7D87B236}" type="presParOf" srcId="{D4434ECF-2146-46AC-B62E-87AB389C995A}" destId="{06B5F591-72E0-4CFF-9799-36D4050BD51D}" srcOrd="0" destOrd="0" presId="urn:microsoft.com/office/officeart/2005/8/layout/list1#1"/>
    <dgm:cxn modelId="{C280AF34-B0AE-41A8-985A-CEA5472ED179}" type="presParOf" srcId="{D4434ECF-2146-46AC-B62E-87AB389C995A}" destId="{12E5634D-BCAA-48AB-BADB-754A15E9B7AC}" srcOrd="1" destOrd="0" presId="urn:microsoft.com/office/officeart/2005/8/layout/list1#1"/>
    <dgm:cxn modelId="{36FA70EF-B7B5-4A69-942A-FB209E79C8B2}" type="presParOf" srcId="{9D58511D-D18C-46E6-ADFB-6CDE1389D37F}" destId="{3DAA9763-50F6-4CC4-B6DA-0A4C45FFB361}" srcOrd="5" destOrd="0" presId="urn:microsoft.com/office/officeart/2005/8/layout/list1#1"/>
    <dgm:cxn modelId="{31F618DC-18C7-46B8-9E46-EAF452773A8D}" type="presParOf" srcId="{9D58511D-D18C-46E6-ADFB-6CDE1389D37F}" destId="{51228DB3-E7D4-486B-A0C1-9A59D129891F}" srcOrd="6" destOrd="0" presId="urn:microsoft.com/office/officeart/2005/8/layout/list1#1"/>
    <dgm:cxn modelId="{BCCB7466-C8C9-4091-99BE-8DC44F6E39C1}" type="presParOf" srcId="{9D58511D-D18C-46E6-ADFB-6CDE1389D37F}" destId="{ECC02425-44D1-4F4C-B5D6-13442CA71F2A}" srcOrd="7" destOrd="0" presId="urn:microsoft.com/office/officeart/2005/8/layout/list1#1"/>
    <dgm:cxn modelId="{925006AD-74B9-49A0-9AB6-2F7AAA50657A}" type="presParOf" srcId="{9D58511D-D18C-46E6-ADFB-6CDE1389D37F}" destId="{98CD7476-6A48-4BD0-A0B1-E79081300878}" srcOrd="8" destOrd="0" presId="urn:microsoft.com/office/officeart/2005/8/layout/list1#1"/>
    <dgm:cxn modelId="{15202B93-B873-4D43-9934-EFB2E2D04EF9}" type="presParOf" srcId="{98CD7476-6A48-4BD0-A0B1-E79081300878}" destId="{63AA2D3F-331D-492F-82D5-8A2B6C78BAAD}" srcOrd="0" destOrd="0" presId="urn:microsoft.com/office/officeart/2005/8/layout/list1#1"/>
    <dgm:cxn modelId="{920F7E2A-8300-42EE-84BA-E10EB49C709D}" type="presParOf" srcId="{98CD7476-6A48-4BD0-A0B1-E79081300878}" destId="{2CFD44AC-C5B0-407B-B2EE-07415AFE4DC4}" srcOrd="1" destOrd="0" presId="urn:microsoft.com/office/officeart/2005/8/layout/list1#1"/>
    <dgm:cxn modelId="{C1C2CC5D-44FF-495B-8675-C0E7FDEA940F}" type="presParOf" srcId="{9D58511D-D18C-46E6-ADFB-6CDE1389D37F}" destId="{E27A153A-8ADD-4646-B3A3-509A74CD0695}" srcOrd="9" destOrd="0" presId="urn:microsoft.com/office/officeart/2005/8/layout/list1#1"/>
    <dgm:cxn modelId="{9149290E-C269-4B1A-87E4-E1E4DEB589D8}" type="presParOf" srcId="{9D58511D-D18C-46E6-ADFB-6CDE1389D37F}" destId="{2DB5D132-AB90-49A4-A479-F0988A86E33E}" srcOrd="10" destOrd="0" presId="urn:microsoft.com/office/officeart/2005/8/layout/list1#1"/>
    <dgm:cxn modelId="{BD72763A-03F1-48DC-B690-4A33519EA701}" type="presParOf" srcId="{9D58511D-D18C-46E6-ADFB-6CDE1389D37F}" destId="{A5E75685-2820-438A-88AF-159553A570AE}" srcOrd="11" destOrd="0" presId="urn:microsoft.com/office/officeart/2005/8/layout/list1#1"/>
    <dgm:cxn modelId="{9A6B34B8-BB28-4808-9CE7-F2510DF5518E}" type="presParOf" srcId="{9D58511D-D18C-46E6-ADFB-6CDE1389D37F}" destId="{3936D63D-3BB5-4099-A097-CE176EB2ABE2}" srcOrd="12" destOrd="0" presId="urn:microsoft.com/office/officeart/2005/8/layout/list1#1"/>
    <dgm:cxn modelId="{0C201245-91DA-4E10-A4B5-AB533553A093}" type="presParOf" srcId="{3936D63D-3BB5-4099-A097-CE176EB2ABE2}" destId="{CA895514-6C23-43E3-A15C-728A9EC10843}" srcOrd="0" destOrd="0" presId="urn:microsoft.com/office/officeart/2005/8/layout/list1#1"/>
    <dgm:cxn modelId="{05AB9989-4479-47D9-8BEE-8E60CA3242B3}" type="presParOf" srcId="{3936D63D-3BB5-4099-A097-CE176EB2ABE2}" destId="{D2A5797B-20EE-4298-BA50-C968CEE241D4}" srcOrd="1" destOrd="0" presId="urn:microsoft.com/office/officeart/2005/8/layout/list1#1"/>
    <dgm:cxn modelId="{49F4D3F4-AE2E-423A-BBF3-DBD6C606D254}" type="presParOf" srcId="{9D58511D-D18C-46E6-ADFB-6CDE1389D37F}" destId="{AEA9E5FD-8F48-4CA8-8487-C530B0C74333}" srcOrd="13" destOrd="0" presId="urn:microsoft.com/office/officeart/2005/8/layout/list1#1"/>
    <dgm:cxn modelId="{355C03D7-2118-4A62-B91A-23538EFCA469}" type="presParOf" srcId="{9D58511D-D18C-46E6-ADFB-6CDE1389D37F}" destId="{56015E43-931D-4CAD-85C0-E9EB84437182}" srcOrd="14" destOrd="0" presId="urn:microsoft.com/office/officeart/2005/8/layout/list1#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#1" minVer="12.0">
  <dgm:title val=""/>
  <dgm:desc val=""/>
  <dgm:catLst>
    <dgm:cat type="list" pri="4000"/>
  </dgm:catLst>
  <dgm:sampData>
    <dgm:dataModel>
      <dgm:ptLst>
        <dgm:pt modelId="0" type="doc">
          <dgm:prSet phldr="1"/>
        </dgm:pt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100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2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presOf/>
        <dgm:constrLst/>
        <dgm:ruleLst/>
      </dgm:layoutNode>
      <dgm:layoutNode name="childText" styleLbl="align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presOf/>
          <dgm:shape xmlns:r="http://schemas.openxmlformats.org/officeDocument/2006/relationships" r:blip="">
            <dgm:adjLst/>
          </dgm:shape>
          <dgm:constr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#1" minVer="12.0">
  <dgm:title val=""/>
  <dgm:desc val=""/>
  <dgm:catLst>
    <dgm:cat type="list" pri="4000"/>
  </dgm:catLst>
  <dgm:sampData>
    <dgm:dataModel>
      <dgm:ptLst>
        <dgm:pt modelId="0" type="doc">
          <dgm:prSet phldr="1"/>
        </dgm:pt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100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2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presOf/>
        <dgm:constrLst/>
        <dgm:ruleLst/>
      </dgm:layoutNode>
      <dgm:layoutNode name="childText" styleLbl="align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presOf/>
          <dgm:shape xmlns:r="http://schemas.openxmlformats.org/officeDocument/2006/relationships" r:blip="">
            <dgm:adjLst/>
          </dgm:shape>
          <dgm:constr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#1" minVer="12.0">
  <dgm:title val=""/>
  <dgm:desc val=""/>
  <dgm:catLst>
    <dgm:cat type="list" pri="4000"/>
  </dgm:catLst>
  <dgm:sampData>
    <dgm:dataModel>
      <dgm:ptLst>
        <dgm:pt modelId="0" type="doc">
          <dgm:prSet phldr="1"/>
        </dgm:pt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100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2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presOf/>
        <dgm:constrLst/>
        <dgm:ruleLst/>
      </dgm:layoutNode>
      <dgm:layoutNode name="childText" styleLbl="align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presOf/>
          <dgm:shape xmlns:r="http://schemas.openxmlformats.org/officeDocument/2006/relationships" r:blip="">
            <dgm:adjLst/>
          </dgm:shape>
          <dgm:constr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#1" minVer="12.0">
  <dgm:title val=""/>
  <dgm:desc val=""/>
  <dgm:catLst>
    <dgm:cat type="list" pri="4000"/>
  </dgm:catLst>
  <dgm:sampData>
    <dgm:dataModel>
      <dgm:ptLst>
        <dgm:pt modelId="0" type="doc">
          <dgm:prSet phldr="1"/>
        </dgm:pt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100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2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presOf/>
        <dgm:constrLst/>
        <dgm:ruleLst/>
      </dgm:layoutNode>
      <dgm:layoutNode name="childText" styleLbl="align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presOf/>
          <dgm:shape xmlns:r="http://schemas.openxmlformats.org/officeDocument/2006/relationships" r:blip="">
            <dgm:adjLst/>
          </dgm:shape>
          <dgm:constr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#1" minVer="12.0">
  <dgm:title val=""/>
  <dgm:desc val=""/>
  <dgm:catLst>
    <dgm:cat type="list" pri="4000"/>
  </dgm:catLst>
  <dgm:sampData>
    <dgm:dataModel>
      <dgm:ptLst>
        <dgm:pt modelId="0" type="doc">
          <dgm:prSet phldr="1"/>
        </dgm:pt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100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2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presOf/>
        <dgm:constrLst/>
        <dgm:ruleLst/>
      </dgm:layoutNode>
      <dgm:layoutNode name="childText" styleLbl="align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presOf/>
          <dgm:shape xmlns:r="http://schemas.openxmlformats.org/officeDocument/2006/relationships" r:blip="">
            <dgm:adjLst/>
          </dgm:shape>
          <dgm:constr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#1" minVer="12.0">
  <dgm:title val=""/>
  <dgm:desc val=""/>
  <dgm:catLst>
    <dgm:cat type="list" pri="4000"/>
  </dgm:catLst>
  <dgm:sampData>
    <dgm:dataModel>
      <dgm:ptLst>
        <dgm:pt modelId="0" type="doc">
          <dgm:prSet phldr="1"/>
        </dgm:pt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100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2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presOf/>
        <dgm:constrLst/>
        <dgm:ruleLst/>
      </dgm:layoutNode>
      <dgm:layoutNode name="childText" styleLbl="align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presOf/>
          <dgm:shape xmlns:r="http://schemas.openxmlformats.org/officeDocument/2006/relationships" r:blip="">
            <dgm:adjLst/>
          </dgm:shape>
          <dgm:constr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#1" minVer="12.0">
  <dgm:title val=""/>
  <dgm:desc val=""/>
  <dgm:catLst>
    <dgm:cat type="list" pri="4000"/>
  </dgm:catLst>
  <dgm:sampData>
    <dgm:dataModel>
      <dgm:ptLst>
        <dgm:pt modelId="0" type="doc">
          <dgm:prSet phldr="1"/>
        </dgm:pt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100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2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presOf/>
        <dgm:constrLst/>
        <dgm:ruleLst/>
      </dgm:layoutNode>
      <dgm:layoutNode name="childText" styleLbl="align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presOf/>
          <dgm:shape xmlns:r="http://schemas.openxmlformats.org/officeDocument/2006/relationships" r:blip="">
            <dgm:adjLst/>
          </dgm:shape>
          <dgm:constr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#1" minVer="12.0">
  <dgm:title val=""/>
  <dgm:desc val=""/>
  <dgm:catLst>
    <dgm:cat type="list" pri="4000"/>
  </dgm:catLst>
  <dgm:sampData>
    <dgm:dataModel>
      <dgm:ptLst>
        <dgm:pt modelId="0" type="doc">
          <dgm:prSet phldr="1"/>
        </dgm:pt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100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2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presOf/>
        <dgm:constrLst/>
        <dgm:ruleLst/>
      </dgm:layoutNode>
      <dgm:layoutNode name="childText" styleLbl="align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presOf/>
          <dgm:shape xmlns:r="http://schemas.openxmlformats.org/officeDocument/2006/relationships" r:blip="">
            <dgm:adjLst/>
          </dgm:shape>
          <dgm:constr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#1" minVer="12.0">
  <dgm:title val=""/>
  <dgm:desc val=""/>
  <dgm:catLst>
    <dgm:cat type="list" pri="4000"/>
  </dgm:catLst>
  <dgm:sampData>
    <dgm:dataModel>
      <dgm:ptLst>
        <dgm:pt modelId="0" type="doc">
          <dgm:prSet phldr="1"/>
        </dgm:pt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100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2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presOf/>
        <dgm:constrLst/>
        <dgm:ruleLst/>
      </dgm:layoutNode>
      <dgm:layoutNode name="childText" styleLbl="align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presOf/>
          <dgm:shape xmlns:r="http://schemas.openxmlformats.org/officeDocument/2006/relationships" r:blip="">
            <dgm:adjLst/>
          </dgm:shape>
          <dgm:constr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#1">
  <dgm:title val="Simple 2"/>
  <dgm:desc val="Simple 2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#1">
  <dgm:title val="Simple 2"/>
  <dgm:desc val="Simple 2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#1">
  <dgm:title val="Simple 2"/>
  <dgm:desc val="Simple 2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#1">
  <dgm:title val="Simple 2"/>
  <dgm:desc val="Simple 2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#1">
  <dgm:title val="Simple 2"/>
  <dgm:desc val="Simple 2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#1">
  <dgm:title val="Simple 2"/>
  <dgm:desc val="Simple 2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#1">
  <dgm:title val="Simple 2"/>
  <dgm:desc val="Simple 2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#1">
  <dgm:title val="Simple 2"/>
  <dgm:desc val="Simple 2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#1">
  <dgm:title val="Simple 2"/>
  <dgm:desc val="Simple 2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pt-BR" sz="1200"/>
            </a:lvl1pPr>
            <a:extLst/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pt-BR" sz="1200"/>
            </a:lvl1pPr>
            <a:extLst/>
          </a:lstStyle>
          <a:p>
            <a:fld id="{C238408C-6839-46EE-8131-EDA75C487F2E}" type="datetimeFigureOut">
              <a:rPr/>
              <a:pPr/>
              <a:t>30/06/2006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pt-BR" sz="1200"/>
            </a:lvl1pPr>
            <a:extLst/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pt-BR" sz="1200"/>
            </a:lvl1pPr>
            <a:extLst/>
          </a:lstStyle>
          <a:p>
            <a:fld id="{87D77045-401A-4D5E-BFE3-54C21A8A6634}" type="slidenum">
              <a:rPr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3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pt-BR"/>
          </a:p>
        </p:txBody>
      </p:sp>
      <p:sp>
        <p:nvSpPr>
          <p:cNvPr id="36" name="Shape 35"/>
          <p:cNvSpPr>
            <a:spLocks/>
          </p:cNvSpPr>
          <p:nvPr/>
        </p:nvSpPr>
        <p:spPr bwMode="auto">
          <a:xfrm>
            <a:off x="4821864" y="1066800"/>
            <a:ext cx="4343400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pt-BR"/>
          </a:p>
        </p:txBody>
      </p:sp>
      <p:sp>
        <p:nvSpPr>
          <p:cNvPr id="43" name="Shape 42"/>
          <p:cNvSpPr>
            <a:spLocks/>
          </p:cNvSpPr>
          <p:nvPr/>
        </p:nvSpPr>
        <p:spPr bwMode="auto">
          <a:xfrm>
            <a:off x="290624" y="-14176"/>
            <a:ext cx="5562600" cy="6553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pt-BR"/>
          </a:p>
        </p:txBody>
      </p:sp>
      <p:sp>
        <p:nvSpPr>
          <p:cNvPr id="22" name="Shape 21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pt-BR"/>
          </a:p>
        </p:txBody>
      </p:sp>
      <p:sp>
        <p:nvSpPr>
          <p:cNvPr id="24" name="Shape 23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pt-BR"/>
          </a:p>
        </p:txBody>
      </p:sp>
      <p:sp>
        <p:nvSpPr>
          <p:cNvPr id="26" name="Shape 25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pt-BR"/>
          </a:p>
        </p:txBody>
      </p:sp>
      <p:sp>
        <p:nvSpPr>
          <p:cNvPr id="27" name="Shape 26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pt-BR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>
            <a:extLst/>
          </a:lstStyle>
          <a:p>
            <a:fld id="{743653DA-8BF4-4869-96FE-9BCF43372D46}" type="datetimeFigureOut">
              <a:rPr/>
              <a:pPr/>
              <a:t>30/06/2006</a:t>
            </a:fld>
            <a:endParaRPr kumimoji="0" lang="pt-B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kumimoji="0" lang="pt-B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>
            <a:extLst/>
          </a:lstStyle>
          <a:p>
            <a:fld id="{72AC53DF-4216-466D-99A7-94400E6C2A25}" type="slidenum">
              <a:rPr/>
              <a:pPr/>
              <a:t>‹nº›</a:t>
            </a:fld>
            <a:endParaRPr kumimoji="0" lang="pt-BR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45" name="Rectangle 44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33400" y="464504"/>
            <a:ext cx="8153400" cy="774192"/>
          </a:xfrm>
        </p:spPr>
        <p:txBody>
          <a:bodyPr/>
          <a:lstStyle>
            <a:lvl1pPr marR="9144" algn="r" eaLnBrk="1" latinLnBrk="0" hangingPunct="1">
              <a:defRPr kumimoji="0" lang="pt-BR" sz="3800"/>
            </a:lvl1pPr>
            <a:extLst/>
          </a:lstStyle>
          <a:p>
            <a:pPr eaLnBrk="1" latinLnBrk="0" hangingPunct="1"/>
            <a:r>
              <a:rPr lang="pt-BR" smtClean="0"/>
              <a:t>Clique para editar o estilo do título mestre</a:t>
            </a:r>
            <a:endParaRPr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838381" y="1371600"/>
            <a:ext cx="3848419" cy="457200"/>
          </a:xfrm>
        </p:spPr>
        <p:txBody>
          <a:bodyPr tIns="0"/>
          <a:lstStyle>
            <a:lvl1pPr marL="0" indent="0" algn="r" eaLnBrk="1" latinLnBrk="0" hangingPunct="1">
              <a:spcBef>
                <a:spcPts val="0"/>
              </a:spcBef>
              <a:buNone/>
              <a:defRPr kumimoji="0" lang="pt-BR" sz="2000">
                <a:solidFill>
                  <a:schemeClr val="tx1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58" name="Rectangle 5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59" name="Rectangle 5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60" name="Rectangle 5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61" name="Rectangle 6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62" name="Rectangle 6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pt-BR" smtClean="0"/>
              <a:t>Clique para editar o estilo do título mestre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129108-AC8D-4212-9283-60D9E99BF07A}" type="datetimeFigureOut">
              <a:rPr/>
              <a:pPr/>
              <a:t>30/06/2006</a:t>
            </a:fld>
            <a:endParaRPr kumimoji="0"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‹nº›</a:t>
            </a:fld>
            <a:endParaRPr kumimoji="0"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52800"/>
            <a:ext cx="7772400" cy="1974059"/>
          </a:xfrm>
        </p:spPr>
        <p:txBody>
          <a:bodyPr anchor="b">
            <a:scene3d>
              <a:camera prst="orthographicFront">
                <a:rot lat="0" lon="0" rev="0"/>
              </a:camera>
              <a:lightRig rig="contrasting" dir="t">
                <a:rot lat="0" lon="0" rev="7500000"/>
              </a:lightRig>
            </a:scene3d>
            <a:sp3d contourW="6350" prstMaterial="metal">
              <a:bevelT w="13081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 eaLnBrk="1" latinLnBrk="0" hangingPunct="1">
              <a:buNone/>
              <a:defRPr kumimoji="0" lang="pt-BR" sz="4000" b="1" cap="all">
                <a:ln/>
                <a:solidFill>
                  <a:schemeClr val="tx1"/>
                </a:solidFill>
                <a:effectLst>
                  <a:reflection blurRad="12700" stA="50000" endPos="50000" dir="5400000" sy="-100000" rotWithShape="0"/>
                </a:effectLst>
              </a:defRPr>
            </a:lvl1pPr>
            <a:extLst/>
          </a:lstStyle>
          <a:p>
            <a:pPr eaLnBrk="1" latinLnBrk="0" hangingPunct="1"/>
            <a:r>
              <a:rPr lang="pt-BR" smtClean="0"/>
              <a:t>Clique para editar o estilo do título mestre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334000"/>
            <a:ext cx="7772400" cy="1052512"/>
          </a:xfrm>
        </p:spPr>
        <p:txBody>
          <a:bodyPr anchor="t"/>
          <a:lstStyle>
            <a:lvl1pPr marL="374904" eaLnBrk="1" latinLnBrk="0" hangingPunct="1">
              <a:buNone/>
              <a:defRPr kumimoji="0" lang="pt-BR" sz="2000">
                <a:solidFill>
                  <a:schemeClr val="tx2"/>
                </a:solidFill>
              </a:defRPr>
            </a:lvl1pPr>
            <a:lvl2pPr eaLnBrk="1" latinLnBrk="0" hangingPunct="1">
              <a:buNone/>
              <a:defRPr kumimoji="0" lang="pt-BR" sz="1800">
                <a:solidFill>
                  <a:schemeClr val="tx1">
                    <a:tint val="75000"/>
                  </a:schemeClr>
                </a:solidFill>
              </a:defRPr>
            </a:lvl2pPr>
            <a:lvl3pPr eaLnBrk="1" latinLnBrk="0" hangingPunct="1">
              <a:buNone/>
              <a:defRPr kumimoji="0" lang="pt-BR" sz="1600">
                <a:solidFill>
                  <a:schemeClr val="tx1">
                    <a:tint val="75000"/>
                  </a:schemeClr>
                </a:solidFill>
              </a:defRPr>
            </a:lvl3pPr>
            <a:lvl4pPr eaLnBrk="1" latinLnBrk="0" hangingPunct="1">
              <a:buNone/>
              <a:defRPr kumimoji="0" lang="pt-BR" sz="1400">
                <a:solidFill>
                  <a:schemeClr val="tx1">
                    <a:tint val="75000"/>
                  </a:schemeClr>
                </a:solidFill>
              </a:defRPr>
            </a:lvl4pPr>
            <a:lvl5pPr eaLnBrk="1" latinLnBrk="0" hangingPunct="1">
              <a:buNone/>
              <a:defRPr kumimoji="0" lang="pt-BR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ED3D3-6235-4F4C-B439-DF277FB555A7}" type="datetimeFigureOut">
              <a:rPr/>
              <a:pPr/>
              <a:t>30/06/2006</a:t>
            </a:fld>
            <a:endParaRPr kumimoji="0"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kumimoji="0"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‹nº›</a:t>
            </a:fld>
            <a:endParaRPr kumimoji="0"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1295400"/>
          </a:xfrm>
        </p:spPr>
        <p:txBody>
          <a:bodyPr anchor="ctr"/>
          <a:lstStyle>
            <a:extLst/>
          </a:lstStyle>
          <a:p>
            <a:pPr eaLnBrk="1" latinLnBrk="0" hangingPunct="1"/>
            <a:r>
              <a:rPr lang="pt-BR" smtClean="0"/>
              <a:t>Clique para editar o estilo do título mestre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600200"/>
            <a:ext cx="4038600" cy="4525963"/>
          </a:xfrm>
        </p:spPr>
        <p:txBody>
          <a:bodyPr/>
          <a:lstStyle>
            <a:lvl1pPr marL="0" indent="0" eaLnBrk="1" latinLnBrk="0" hangingPunct="1">
              <a:buFontTx/>
              <a:buNone/>
              <a:defRPr kumimoji="0" lang="pt-BR" sz="2000"/>
            </a:lvl1pPr>
            <a:lvl2pPr eaLnBrk="1" latinLnBrk="0" hangingPunct="1">
              <a:defRPr kumimoji="0" lang="pt-BR" sz="2400"/>
            </a:lvl2pPr>
            <a:lvl3pPr eaLnBrk="1" latinLnBrk="0" hangingPunct="1">
              <a:defRPr kumimoji="0" lang="pt-BR" sz="2000"/>
            </a:lvl3pPr>
            <a:lvl4pPr eaLnBrk="1" latinLnBrk="0" hangingPunct="1">
              <a:defRPr kumimoji="0" lang="pt-BR" sz="1800"/>
            </a:lvl4pPr>
            <a:lvl5pPr eaLnBrk="1" latinLnBrk="0" hangingPunct="1">
              <a:defRPr kumimoji="0" lang="pt-BR"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600200"/>
            <a:ext cx="4038600" cy="4525963"/>
          </a:xfrm>
        </p:spPr>
        <p:txBody>
          <a:bodyPr/>
          <a:lstStyle>
            <a:lvl1pPr eaLnBrk="1" latinLnBrk="0" hangingPunct="1">
              <a:defRPr kumimoji="0" lang="pt-BR" sz="2800"/>
            </a:lvl1pPr>
            <a:lvl2pPr eaLnBrk="1" latinLnBrk="0" hangingPunct="1">
              <a:defRPr kumimoji="0" lang="pt-BR" sz="2400"/>
            </a:lvl2pPr>
            <a:lvl3pPr eaLnBrk="1" latinLnBrk="0" hangingPunct="1">
              <a:defRPr kumimoji="0" lang="pt-BR" sz="2000"/>
            </a:lvl3pPr>
            <a:lvl4pPr eaLnBrk="1" latinLnBrk="0" hangingPunct="1">
              <a:defRPr kumimoji="0" lang="pt-BR" sz="1800"/>
            </a:lvl4pPr>
            <a:lvl5pPr eaLnBrk="1" latinLnBrk="0" hangingPunct="1">
              <a:defRPr kumimoji="0" lang="pt-BR"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5F1E3E-4B2F-4895-B65E-28B2E64F39F6}" type="datetimeFigureOut">
              <a:rPr/>
              <a:pPr/>
              <a:t>30/06/2006</a:t>
            </a:fld>
            <a:endParaRPr kumimoji="0"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‹nº›</a:t>
            </a:fld>
            <a:endParaRPr kumimoji="0" lang="pt-B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2305044" y="3867144"/>
            <a:ext cx="4533900" cy="1601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402264"/>
            <a:ext cx="868680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 eaLnBrk="1" latinLnBrk="0" hangingPunct="1">
              <a:defRPr kumimoji="0" lang="pt-BR" sz="4000"/>
            </a:lvl1pPr>
            <a:extLst/>
          </a:lstStyle>
          <a:p>
            <a:pPr eaLnBrk="1" latinLnBrk="0" hangingPunct="1"/>
            <a:r>
              <a:rPr lang="pt-BR" smtClean="0"/>
              <a:t>Clique para editar o estilo do título mestre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 eaLnBrk="1" latinLnBrk="0" hangingPunct="1">
              <a:buNone/>
              <a:defRPr kumimoji="0" lang="pt-BR" sz="2400" b="1">
                <a:solidFill>
                  <a:schemeClr val="accent2"/>
                </a:solidFill>
              </a:defRPr>
            </a:lvl1pPr>
            <a:lvl2pPr eaLnBrk="1" latinLnBrk="0" hangingPunct="1">
              <a:buNone/>
              <a:defRPr kumimoji="0" lang="pt-BR" sz="2000" b="1"/>
            </a:lvl2pPr>
            <a:lvl3pPr eaLnBrk="1" latinLnBrk="0" hangingPunct="1">
              <a:buNone/>
              <a:defRPr kumimoji="0" lang="pt-BR" sz="1800" b="1"/>
            </a:lvl3pPr>
            <a:lvl4pPr eaLnBrk="1" latinLnBrk="0" hangingPunct="1">
              <a:buNone/>
              <a:defRPr kumimoji="0" lang="pt-BR" sz="1600" b="1"/>
            </a:lvl4pPr>
            <a:lvl5pPr eaLnBrk="1" latinLnBrk="0" hangingPunct="1">
              <a:buNone/>
              <a:defRPr kumimoji="0" lang="pt-BR" sz="1600" b="1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 eaLnBrk="1" latinLnBrk="0" hangingPunct="1">
              <a:buNone/>
              <a:defRPr kumimoji="0" lang="pt-BR" sz="2400" b="1">
                <a:solidFill>
                  <a:schemeClr val="accent2"/>
                </a:solidFill>
              </a:defRPr>
            </a:lvl1pPr>
            <a:lvl2pPr eaLnBrk="1" latinLnBrk="0" hangingPunct="1">
              <a:buNone/>
              <a:defRPr kumimoji="0" lang="pt-BR" sz="2000" b="1"/>
            </a:lvl2pPr>
            <a:lvl3pPr eaLnBrk="1" latinLnBrk="0" hangingPunct="1">
              <a:buNone/>
              <a:defRPr kumimoji="0" lang="pt-BR" sz="1800" b="1"/>
            </a:lvl3pPr>
            <a:lvl4pPr eaLnBrk="1" latinLnBrk="0" hangingPunct="1">
              <a:buNone/>
              <a:defRPr kumimoji="0" lang="pt-BR" sz="1600" b="1"/>
            </a:lvl4pPr>
            <a:lvl5pPr eaLnBrk="1" latinLnBrk="0" hangingPunct="1">
              <a:buNone/>
              <a:defRPr kumimoji="0" lang="pt-BR" sz="1600" b="1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 eaLnBrk="1" latinLnBrk="0" hangingPunct="1">
              <a:defRPr kumimoji="0" lang="pt-BR" sz="2400"/>
            </a:lvl1pPr>
            <a:lvl2pPr eaLnBrk="1" latinLnBrk="0" hangingPunct="1">
              <a:defRPr kumimoji="0" lang="pt-BR" sz="2000"/>
            </a:lvl2pPr>
            <a:lvl3pPr eaLnBrk="1" latinLnBrk="0" hangingPunct="1">
              <a:defRPr kumimoji="0" lang="pt-BR" sz="1800"/>
            </a:lvl3pPr>
            <a:lvl4pPr eaLnBrk="1" latinLnBrk="0" hangingPunct="1">
              <a:defRPr kumimoji="0" lang="pt-BR" sz="1600"/>
            </a:lvl4pPr>
            <a:lvl5pPr eaLnBrk="1" latinLnBrk="0" hangingPunct="1">
              <a:defRPr kumimoji="0" lang="pt-BR"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 eaLnBrk="1" latinLnBrk="0" hangingPunct="1">
              <a:defRPr kumimoji="0" lang="pt-BR" sz="2400"/>
            </a:lvl1pPr>
            <a:lvl2pPr eaLnBrk="1" latinLnBrk="0" hangingPunct="1">
              <a:defRPr kumimoji="0" lang="pt-BR" sz="2000"/>
            </a:lvl2pPr>
            <a:lvl3pPr eaLnBrk="1" latinLnBrk="0" hangingPunct="1">
              <a:defRPr kumimoji="0" lang="pt-BR" sz="1800"/>
            </a:lvl3pPr>
            <a:lvl4pPr eaLnBrk="1" latinLnBrk="0" hangingPunct="1">
              <a:defRPr kumimoji="0" lang="pt-BR" sz="1600"/>
            </a:lvl4pPr>
            <a:lvl5pPr eaLnBrk="1" latinLnBrk="0" hangingPunct="1">
              <a:defRPr kumimoji="0" lang="pt-BR"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085435-8225-4333-BFFA-0096413F0D76}" type="datetimeFigureOut">
              <a:rPr/>
              <a:pPr/>
              <a:t>30/06/2006</a:t>
            </a:fld>
            <a:endParaRPr kumimoji="0"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‹nº›</a:t>
            </a:fld>
            <a:endParaRPr kumimoji="0" lang="pt-BR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 eaLnBrk="1" latinLnBrk="0" hangingPunct="1">
              <a:defRPr kumimoji="0" lang="pt-BR" sz="4000" cap="none" baseline="0"/>
            </a:lvl1pPr>
            <a:extLst/>
          </a:lstStyle>
          <a:p>
            <a:pPr eaLnBrk="1" latinLnBrk="0" hangingPunct="1"/>
            <a:r>
              <a:rPr lang="pt-BR" smtClean="0"/>
              <a:t>Clique para editar o estilo do título mestre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83C494-2A87-468C-A21B-CB14FB9ABB00}" type="datetimeFigureOut">
              <a:rPr/>
              <a:pPr/>
              <a:t>30/06/2006</a:t>
            </a:fld>
            <a:endParaRPr kumimoji="0"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‹nº›</a:t>
            </a:fld>
            <a:endParaRPr kumimoji="0"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180FA0-5B31-4864-A2BB-719EA5A679C6}" type="datetimeFigureOut">
              <a:rPr/>
              <a:pPr/>
              <a:t>30/06/2006</a:t>
            </a:fld>
            <a:endParaRPr kumimoji="0"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‹nº›</a:t>
            </a:fld>
            <a:endParaRPr kumimoji="0"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 eaLnBrk="1" latinLnBrk="0" hangingPunct="1">
              <a:buNone/>
              <a:defRPr kumimoji="0" lang="pt-BR" sz="3600" b="0"/>
            </a:lvl1pPr>
            <a:extLst/>
          </a:lstStyle>
          <a:p>
            <a:pPr eaLnBrk="1" latinLnBrk="0" hangingPunct="1"/>
            <a:r>
              <a:rPr lang="pt-BR" smtClean="0"/>
              <a:t>Clique para editar o estilo do título mestre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 eaLnBrk="1" latinLnBrk="0" hangingPunct="1">
              <a:buNone/>
              <a:defRPr kumimoji="0" lang="pt-BR" sz="1800"/>
            </a:lvl1pPr>
            <a:lvl2pPr eaLnBrk="1" latinLnBrk="0" hangingPunct="1">
              <a:buNone/>
              <a:defRPr kumimoji="0" lang="pt-BR" sz="1200"/>
            </a:lvl2pPr>
            <a:lvl3pPr eaLnBrk="1" latinLnBrk="0" hangingPunct="1">
              <a:buNone/>
              <a:defRPr kumimoji="0" lang="pt-BR" sz="1000"/>
            </a:lvl3pPr>
            <a:lvl4pPr eaLnBrk="1" latinLnBrk="0" hangingPunct="1">
              <a:buNone/>
              <a:defRPr kumimoji="0" lang="pt-BR" sz="900"/>
            </a:lvl4pPr>
            <a:lvl5pPr eaLnBrk="1" latinLnBrk="0" hangingPunct="1">
              <a:buNone/>
              <a:defRPr kumimoji="0" lang="pt-BR" sz="9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 eaLnBrk="1" latinLnBrk="0" hangingPunct="1">
              <a:defRPr kumimoji="0" lang="pt-BR" sz="3200"/>
            </a:lvl1pPr>
            <a:lvl2pPr eaLnBrk="1" latinLnBrk="0" hangingPunct="1">
              <a:defRPr kumimoji="0" lang="pt-BR" sz="2800"/>
            </a:lvl2pPr>
            <a:lvl3pPr eaLnBrk="1" latinLnBrk="0" hangingPunct="1">
              <a:defRPr kumimoji="0" lang="pt-BR" sz="2400"/>
            </a:lvl3pPr>
            <a:lvl4pPr eaLnBrk="1" latinLnBrk="0" hangingPunct="1">
              <a:defRPr kumimoji="0" lang="pt-BR" sz="2000"/>
            </a:lvl4pPr>
            <a:lvl5pPr eaLnBrk="1" latinLnBrk="0" hangingPunct="1">
              <a:defRPr kumimoji="0" lang="pt-BR"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ECC0C8-36B8-442A-833D-B6AACE86BB77}" type="datetimeFigureOut">
              <a:rPr/>
              <a:pPr/>
              <a:t>30/06/2006</a:t>
            </a:fld>
            <a:endParaRPr kumimoji="0"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‹nº›</a:t>
            </a:fld>
            <a:endParaRPr kumimoji="0"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17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6858000" cy="914400"/>
          </a:xfrm>
        </p:spPr>
        <p:txBody>
          <a:bodyPr anchor="b"/>
          <a:lstStyle>
            <a:lvl1pPr algn="l" eaLnBrk="1" latinLnBrk="0" hangingPunct="1">
              <a:buNone/>
              <a:defRPr kumimoji="0" lang="pt-BR" sz="2100" b="0"/>
            </a:lvl1pPr>
            <a:extLst/>
          </a:lstStyle>
          <a:p>
            <a:pPr eaLnBrk="1" latinLnBrk="0" hangingPunct="1"/>
            <a:r>
              <a:rPr lang="pt-BR" smtClean="0"/>
              <a:t>Clique para editar o estilo do título mestre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6712" y="1905000"/>
            <a:ext cx="8778240" cy="4960144"/>
          </a:xfrm>
        </p:spPr>
        <p:txBody>
          <a:bodyPr/>
          <a:lstStyle>
            <a:lvl1pPr eaLnBrk="1" latinLnBrk="0" hangingPunct="1">
              <a:buNone/>
              <a:defRPr kumimoji="0" lang="pt-BR"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150144"/>
            <a:ext cx="6858000" cy="685800"/>
          </a:xfrm>
        </p:spPr>
        <p:txBody>
          <a:bodyPr/>
          <a:lstStyle>
            <a:lvl1pPr marL="27432" indent="0" eaLnBrk="1" latinLnBrk="0" hangingPunct="1">
              <a:spcBef>
                <a:spcPts val="0"/>
              </a:spcBef>
              <a:buNone/>
              <a:defRPr kumimoji="0" lang="pt-BR" sz="1400">
                <a:solidFill>
                  <a:srgbClr val="FFFFFF"/>
                </a:solidFill>
              </a:defRPr>
            </a:lvl1pPr>
            <a:lvl2pPr eaLnBrk="1" latinLnBrk="0" hangingPunct="1">
              <a:defRPr kumimoji="0" lang="pt-BR" sz="1200"/>
            </a:lvl2pPr>
            <a:lvl3pPr eaLnBrk="1" latinLnBrk="0" hangingPunct="1">
              <a:defRPr kumimoji="0" lang="pt-BR" sz="1000"/>
            </a:lvl3pPr>
            <a:lvl4pPr eaLnBrk="1" latinLnBrk="0" hangingPunct="1">
              <a:defRPr kumimoji="0" lang="pt-BR" sz="900"/>
            </a:lvl4pPr>
            <a:lvl5pPr eaLnBrk="1" latinLnBrk="0" hangingPunct="1">
              <a:defRPr kumimoji="0" lang="pt-BR" sz="9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</p:txBody>
      </p:sp>
      <p:grpSp>
        <p:nvGrpSpPr>
          <p:cNvPr id="14" name="Group 17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E20EC5-AC53-4169-941E-EDF10CD23748}" type="datetimeFigureOut">
              <a:rPr/>
              <a:pPr/>
              <a:t>30/06/2006</a:t>
            </a:fld>
            <a:endParaRPr kumimoji="0"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‹nº›</a:t>
            </a:fld>
            <a:endParaRPr kumimoji="0"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pPr eaLnBrk="1" latinLnBrk="0" hangingPunct="1"/>
            <a:r>
              <a:rPr kumimoji="0" lang="pt-BR" smtClean="0"/>
              <a:t>Clique para editar o estilo do título mestre</a:t>
            </a:r>
            <a:endParaRPr kumimoji="0" lang="en-US" smtClean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lang="pt-BR" sz="1100">
                <a:solidFill>
                  <a:schemeClr val="tx2"/>
                </a:solidFill>
              </a:defRPr>
            </a:lvl1pPr>
            <a:extLst/>
          </a:lstStyle>
          <a:p>
            <a:fld id="{8D3816DF-213E-421B-92D3-C068DBB023D6}" type="datetimeFigureOut">
              <a:rPr kumimoji="0" lang="pt-BR">
                <a:solidFill>
                  <a:schemeClr val="tx2"/>
                </a:solidFill>
              </a:rPr>
              <a:pPr/>
              <a:t>21/08/2008</a:t>
            </a:fld>
            <a:endParaRPr kumimoji="0" lang="pt-BR" sz="110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lang="pt-BR" sz="11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pt-BR" sz="110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lang="pt-BR" sz="1200">
                <a:solidFill>
                  <a:schemeClr val="tx2"/>
                </a:solidFill>
              </a:defRPr>
            </a:lvl1pPr>
            <a:extLst/>
          </a:lstStyle>
          <a:p>
            <a:pPr algn="l"/>
            <a:fld id="{72AC53DF-4216-466D-99A7-94400E6C2A25}" type="slidenum">
              <a:rPr kumimoji="0" lang="pt-BR" sz="1200">
                <a:solidFill>
                  <a:schemeClr val="tx2"/>
                </a:solidFill>
              </a:rPr>
              <a:pPr algn="l"/>
              <a:t>‹nº›</a:t>
            </a:fld>
            <a:endParaRPr kumimoji="0" lang="pt-BR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kumimoji="0" lang="pt-BR" sz="4000" kern="1200" spc="-150" baseline="0">
          <a:solidFill>
            <a:schemeClr val="tx2">
              <a:satMod val="200000"/>
            </a:schemeClr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SzPct val="95000"/>
        <a:buFont typeface="Wingdings"/>
        <a:buChar char=""/>
        <a:defRPr kumimoji="0" lang="pt-BR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lang="pt-BR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lang="pt-BR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lang="pt-BR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lang="pt-BR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lang="pt-B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lang="pt-B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lang="pt-B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lang="pt-BR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pt-BR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pt-BR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pt-BR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pt-BR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pt-BR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pt-BR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pt-BR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pt-BR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pt-BR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642910" y="4000504"/>
            <a:ext cx="8286808" cy="754851"/>
          </a:xfrm>
        </p:spPr>
        <p:txBody>
          <a:bodyPr/>
          <a:lstStyle>
            <a:extLst/>
          </a:lstStyle>
          <a:p>
            <a:r>
              <a:rPr lang="pt-BR" sz="3600" dirty="0" smtClean="0"/>
              <a:t>QUALIDADES DOS LÍDERES EXCELENTES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dirty="0" smtClean="0"/>
              <a:t>Iniciativa</a:t>
            </a:r>
            <a:endParaRPr lang="pt-BR" dirty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>
            <a:extLst/>
          </a:lstStyle>
          <a:p>
            <a:pPr algn="ctr">
              <a:lnSpc>
                <a:spcPct val="114000"/>
              </a:lnSpc>
            </a:pPr>
            <a:r>
              <a:rPr lang="en-US" sz="3200" b="1" dirty="0" smtClean="0"/>
              <a:t>O </a:t>
            </a:r>
            <a:r>
              <a:rPr lang="en-US" sz="3200" b="1" dirty="0" err="1" smtClean="0"/>
              <a:t>líder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não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espera</a:t>
            </a:r>
            <a:r>
              <a:rPr lang="en-US" sz="3200" b="1" dirty="0" smtClean="0"/>
              <a:t> as </a:t>
            </a:r>
            <a:r>
              <a:rPr lang="en-US" sz="3200" b="1" dirty="0" err="1" smtClean="0"/>
              <a:t>coisas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acontecerem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ele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faz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acontecer</a:t>
            </a:r>
            <a:endParaRPr sz="3600" b="1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724400" y="1676400"/>
          <a:ext cx="441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dirty="0" smtClean="0"/>
              <a:t>Iniciativa</a:t>
            </a:r>
            <a:endParaRPr lang="pt-BR" dirty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>
            <a:extLst/>
          </a:lstStyle>
          <a:p>
            <a:pPr algn="ctr">
              <a:lnSpc>
                <a:spcPct val="114000"/>
              </a:lnSpc>
            </a:pPr>
            <a:r>
              <a:rPr lang="en-US" sz="3200" b="1" dirty="0" err="1" smtClean="0"/>
              <a:t>Serviço</a:t>
            </a:r>
            <a:endParaRPr lang="en-US" sz="3200" b="1" dirty="0" smtClean="0"/>
          </a:p>
          <a:p>
            <a:pPr algn="ctr">
              <a:lnSpc>
                <a:spcPct val="114000"/>
              </a:lnSpc>
            </a:pPr>
            <a:r>
              <a:rPr lang="en-US" dirty="0" smtClean="0"/>
              <a:t>(</a:t>
            </a:r>
            <a:r>
              <a:rPr lang="en-US" dirty="0" err="1" smtClean="0"/>
              <a:t>iniciativa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servir</a:t>
            </a:r>
            <a:r>
              <a:rPr lang="en-US" dirty="0" smtClean="0"/>
              <a:t> o </a:t>
            </a:r>
            <a:r>
              <a:rPr lang="en-US" dirty="0" err="1" smtClean="0"/>
              <a:t>próximo</a:t>
            </a:r>
            <a:r>
              <a:rPr lang="en-US" dirty="0" smtClean="0"/>
              <a:t>)</a:t>
            </a:r>
          </a:p>
          <a:p>
            <a:pPr algn="ctr">
              <a:lnSpc>
                <a:spcPct val="114000"/>
              </a:lnSpc>
            </a:pPr>
            <a:endParaRPr lang="en-US" dirty="0" smtClean="0"/>
          </a:p>
          <a:p>
            <a:pPr algn="ctr">
              <a:lnSpc>
                <a:spcPct val="114000"/>
              </a:lnSpc>
            </a:pPr>
            <a:r>
              <a:rPr lang="en-US" sz="3200" b="1" dirty="0" err="1" smtClean="0"/>
              <a:t>Reconciliação</a:t>
            </a:r>
            <a:endParaRPr lang="en-US" sz="3200" b="1" dirty="0" smtClean="0"/>
          </a:p>
          <a:p>
            <a:pPr algn="ctr">
              <a:lnSpc>
                <a:spcPct val="114000"/>
              </a:lnSpc>
            </a:pPr>
            <a:r>
              <a:rPr lang="en-US" dirty="0" smtClean="0"/>
              <a:t>(</a:t>
            </a:r>
            <a:r>
              <a:rPr lang="en-US" dirty="0" err="1" smtClean="0"/>
              <a:t>procurar</a:t>
            </a:r>
            <a:r>
              <a:rPr lang="en-US" dirty="0" smtClean="0"/>
              <a:t> a </a:t>
            </a:r>
            <a:r>
              <a:rPr lang="en-US" dirty="0" err="1" smtClean="0"/>
              <a:t>reconciliação</a:t>
            </a:r>
            <a:r>
              <a:rPr lang="en-US" dirty="0" smtClean="0"/>
              <a:t> , </a:t>
            </a:r>
            <a:r>
              <a:rPr lang="en-US" dirty="0" err="1" smtClean="0"/>
              <a:t>mesmo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seja</a:t>
            </a:r>
            <a:r>
              <a:rPr lang="en-US" dirty="0" smtClean="0"/>
              <a:t> o </a:t>
            </a:r>
            <a:r>
              <a:rPr lang="en-US" dirty="0" err="1" smtClean="0"/>
              <a:t>culpado</a:t>
            </a:r>
            <a:r>
              <a:rPr lang="en-US" dirty="0" smtClean="0"/>
              <a:t>)</a:t>
            </a:r>
          </a:p>
          <a:p>
            <a:pPr algn="ctr">
              <a:lnSpc>
                <a:spcPct val="114000"/>
              </a:lnSpc>
            </a:pPr>
            <a:endParaRPr lang="en-US" dirty="0" smtClean="0"/>
          </a:p>
          <a:p>
            <a:pPr algn="ctr">
              <a:lnSpc>
                <a:spcPct val="114000"/>
              </a:lnSpc>
            </a:pPr>
            <a:r>
              <a:rPr lang="en-US" sz="3200" b="1" dirty="0" err="1" smtClean="0"/>
              <a:t>Conhecimento</a:t>
            </a:r>
            <a:endParaRPr lang="en-US" sz="3200" b="1" dirty="0" smtClean="0"/>
          </a:p>
          <a:p>
            <a:pPr algn="ctr">
              <a:lnSpc>
                <a:spcPct val="114000"/>
              </a:lnSpc>
            </a:pPr>
            <a:r>
              <a:rPr lang="en-US" dirty="0" smtClean="0"/>
              <a:t>(</a:t>
            </a:r>
            <a:r>
              <a:rPr lang="en-US" dirty="0" err="1" smtClean="0"/>
              <a:t>buscar</a:t>
            </a:r>
            <a:r>
              <a:rPr lang="en-US" dirty="0" smtClean="0"/>
              <a:t> o </a:t>
            </a:r>
            <a:r>
              <a:rPr lang="en-US" dirty="0" err="1" smtClean="0"/>
              <a:t>conhecimento</a:t>
            </a:r>
            <a:r>
              <a:rPr lang="en-US" dirty="0" smtClean="0"/>
              <a:t>)</a:t>
            </a:r>
            <a:endParaRPr sz="1800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724400" y="1676400"/>
          <a:ext cx="441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dirty="0" smtClean="0"/>
              <a:t>criatividade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dirty="0" smtClean="0"/>
              <a:t>Criatividade</a:t>
            </a:r>
            <a:endParaRPr lang="pt-BR" dirty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>
            <a:extLst/>
          </a:lstStyle>
          <a:p>
            <a:pPr algn="ctr">
              <a:lnSpc>
                <a:spcPct val="114000"/>
              </a:lnSpc>
            </a:pPr>
            <a:r>
              <a:rPr lang="en-US" sz="3200" b="1" dirty="0" smtClean="0"/>
              <a:t>O </a:t>
            </a:r>
            <a:r>
              <a:rPr lang="en-US" sz="3200" b="1" dirty="0" err="1" smtClean="0"/>
              <a:t>líder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não</a:t>
            </a:r>
            <a:r>
              <a:rPr lang="en-US" sz="3200" b="1" dirty="0" smtClean="0"/>
              <a:t> tem </a:t>
            </a:r>
            <a:r>
              <a:rPr lang="en-US" sz="3200" b="1" dirty="0" err="1" smtClean="0"/>
              <a:t>medo</a:t>
            </a:r>
            <a:r>
              <a:rPr lang="en-US" sz="3200" b="1" dirty="0" smtClean="0"/>
              <a:t> de </a:t>
            </a:r>
            <a:r>
              <a:rPr lang="en-US" sz="3200" b="1" dirty="0" err="1" smtClean="0"/>
              <a:t>fazer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algo</a:t>
            </a:r>
            <a:r>
              <a:rPr lang="en-US" sz="3200" b="1" dirty="0" smtClean="0"/>
              <a:t> novo</a:t>
            </a:r>
          </a:p>
          <a:p>
            <a:pPr algn="ctr">
              <a:lnSpc>
                <a:spcPct val="114000"/>
              </a:lnSpc>
            </a:pPr>
            <a:endParaRPr lang="en-US" sz="3200" b="1" dirty="0" smtClean="0"/>
          </a:p>
          <a:p>
            <a:pPr algn="ctr">
              <a:lnSpc>
                <a:spcPct val="114000"/>
              </a:lnSpc>
            </a:pPr>
            <a:r>
              <a:rPr lang="en-US" sz="3200" b="1" dirty="0" err="1" smtClean="0"/>
              <a:t>Não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existe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dois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flocos</a:t>
            </a:r>
            <a:r>
              <a:rPr lang="en-US" sz="3200" b="1" dirty="0" smtClean="0"/>
              <a:t> de </a:t>
            </a:r>
            <a:r>
              <a:rPr lang="en-US" sz="3200" b="1" dirty="0" err="1" smtClean="0"/>
              <a:t>neve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iguais</a:t>
            </a:r>
            <a:endParaRPr sz="3600" b="1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724400" y="1676400"/>
          <a:ext cx="441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098" name="Picture 2" descr="http://cache.gettyimages.com/xc/AB20443.jpg?v=1&amp;c=CFW&amp;k=2&amp;d=92E67D7314DA3F23BE5D57FE42CA8BB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29256" y="2571744"/>
            <a:ext cx="2781291" cy="4168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dirty="0" smtClean="0"/>
              <a:t>Iniciativa</a:t>
            </a:r>
            <a:endParaRPr lang="pt-BR" dirty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>
            <a:extLst/>
          </a:lstStyle>
          <a:p>
            <a:pPr algn="ctr">
              <a:lnSpc>
                <a:spcPct val="114000"/>
              </a:lnSpc>
              <a:buFont typeface="Wingdings" pitchFamily="2" charset="2"/>
              <a:buChar char="v"/>
            </a:pPr>
            <a:r>
              <a:rPr lang="en-US" sz="3200" b="1" dirty="0" err="1" smtClean="0"/>
              <a:t>Esteja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sempre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buscando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achar</a:t>
            </a:r>
            <a:r>
              <a:rPr lang="en-US" sz="3200" b="1" dirty="0" smtClean="0"/>
              <a:t> um </a:t>
            </a:r>
            <a:r>
              <a:rPr lang="en-US" sz="3200" b="1" dirty="0" err="1" smtClean="0"/>
              <a:t>caminho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melhor</a:t>
            </a:r>
            <a:endParaRPr lang="en-US" sz="3200" b="1" dirty="0" smtClean="0"/>
          </a:p>
          <a:p>
            <a:pPr algn="ctr">
              <a:lnSpc>
                <a:spcPct val="114000"/>
              </a:lnSpc>
              <a:buFont typeface="Wingdings" pitchFamily="2" charset="2"/>
              <a:buChar char="v"/>
            </a:pPr>
            <a:r>
              <a:rPr lang="en-US" sz="3200" dirty="0" smtClean="0"/>
              <a:t>“</a:t>
            </a:r>
            <a:r>
              <a:rPr lang="en-US" sz="3200" dirty="0" err="1" smtClean="0"/>
              <a:t>Não</a:t>
            </a:r>
            <a:r>
              <a:rPr lang="en-US" sz="3200" dirty="0" smtClean="0"/>
              <a:t> </a:t>
            </a:r>
            <a:r>
              <a:rPr lang="en-US" sz="3200" dirty="0" err="1" smtClean="0"/>
              <a:t>dura</a:t>
            </a:r>
            <a:r>
              <a:rPr lang="en-US" sz="3200" dirty="0" smtClean="0"/>
              <a:t> </a:t>
            </a:r>
            <a:r>
              <a:rPr lang="en-US" sz="3200" dirty="0" err="1" smtClean="0"/>
              <a:t>para</a:t>
            </a:r>
            <a:r>
              <a:rPr lang="en-US" sz="3200" dirty="0" smtClean="0"/>
              <a:t> </a:t>
            </a:r>
            <a:r>
              <a:rPr lang="en-US" sz="3200" dirty="0" err="1" smtClean="0"/>
              <a:t>sempre</a:t>
            </a:r>
            <a:r>
              <a:rPr lang="en-US" sz="3200" dirty="0" smtClean="0"/>
              <a:t>”</a:t>
            </a:r>
          </a:p>
          <a:p>
            <a:pPr algn="ctr">
              <a:lnSpc>
                <a:spcPct val="114000"/>
              </a:lnSpc>
              <a:buFont typeface="Wingdings" pitchFamily="2" charset="2"/>
              <a:buChar char="v"/>
            </a:pPr>
            <a:r>
              <a:rPr lang="en-US" sz="3200" b="1" dirty="0" err="1" smtClean="0"/>
              <a:t>Mente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aberta</a:t>
            </a:r>
            <a:endParaRPr lang="en-US" sz="3200" b="1" dirty="0" smtClean="0"/>
          </a:p>
          <a:p>
            <a:pPr algn="ctr">
              <a:lnSpc>
                <a:spcPct val="114000"/>
              </a:lnSpc>
              <a:buFont typeface="Wingdings" pitchFamily="2" charset="2"/>
              <a:buChar char="v"/>
            </a:pPr>
            <a:r>
              <a:rPr lang="en-US" sz="3200" dirty="0" smtClean="0"/>
              <a:t>Ore a Deus </a:t>
            </a:r>
            <a:r>
              <a:rPr lang="en-US" sz="3200" dirty="0" err="1" smtClean="0"/>
              <a:t>buscando</a:t>
            </a:r>
            <a:r>
              <a:rPr lang="en-US" sz="3200" dirty="0" smtClean="0"/>
              <a:t> </a:t>
            </a:r>
            <a:r>
              <a:rPr lang="en-US" sz="3200" dirty="0" err="1" smtClean="0"/>
              <a:t>criatividade</a:t>
            </a:r>
            <a:endParaRPr lang="en-US" sz="3200" dirty="0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724400" y="1676400"/>
          <a:ext cx="441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dirty="0" smtClean="0"/>
              <a:t>Por que alguns líderes são excelentes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dirty="0" smtClean="0"/>
              <a:t>Por que alguns líderes são excelentes</a:t>
            </a:r>
            <a:endParaRPr lang="pt-BR" dirty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/>
        <p:txBody>
          <a:bodyPr/>
          <a:lstStyle>
            <a:extLst/>
          </a:lstStyle>
          <a:p>
            <a:pPr algn="ctr">
              <a:lnSpc>
                <a:spcPct val="114000"/>
              </a:lnSpc>
            </a:pPr>
            <a:r>
              <a:rPr lang="pt-BR" sz="4000" dirty="0" smtClean="0"/>
              <a:t>O “bom” é o inimigo do “ótimo”</a:t>
            </a:r>
          </a:p>
          <a:p>
            <a:pPr>
              <a:lnSpc>
                <a:spcPct val="114000"/>
              </a:lnSpc>
            </a:pPr>
            <a:endParaRPr lang="en-US" sz="2400" dirty="0" smtClean="0"/>
          </a:p>
          <a:p>
            <a:pPr>
              <a:lnSpc>
                <a:spcPct val="114000"/>
              </a:lnSpc>
            </a:pPr>
            <a:endParaRPr lang="en-US" sz="2400" dirty="0" smtClean="0"/>
          </a:p>
          <a:p>
            <a:pPr algn="ctr">
              <a:lnSpc>
                <a:spcPct val="114000"/>
              </a:lnSpc>
            </a:pPr>
            <a:r>
              <a:rPr sz="3200" b="1" smtClean="0"/>
              <a:t>Estão sempre buscando melhorar</a:t>
            </a:r>
            <a:endParaRPr lang="pt-BR" sz="3200" dirty="0"/>
          </a:p>
          <a:p>
            <a:endParaRPr lang="pt-B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724400" y="1676400"/>
          <a:ext cx="441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dirty="0" smtClean="0"/>
              <a:t>excelência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dirty="0" smtClean="0"/>
              <a:t>Excelência</a:t>
            </a:r>
            <a:endParaRPr lang="pt-BR" dirty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>
            <a:extLst/>
          </a:lstStyle>
          <a:p>
            <a:pPr algn="ctr">
              <a:lnSpc>
                <a:spcPct val="114000"/>
              </a:lnSpc>
            </a:pPr>
            <a:r>
              <a:rPr lang="pt-BR" sz="3200" b="1" dirty="0" smtClean="0"/>
              <a:t>É procurar o melhor a ser realizado</a:t>
            </a:r>
            <a:endParaRPr lang="pt-BR" sz="3600" b="1" dirty="0"/>
          </a:p>
          <a:p>
            <a:pPr algn="ctr"/>
            <a:endParaRPr lang="pt-BR" sz="32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724400" y="1676400"/>
          <a:ext cx="441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dirty="0" smtClean="0"/>
              <a:t>Excelência</a:t>
            </a:r>
            <a:endParaRPr lang="pt-BR" dirty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>
            <a:extLst/>
          </a:lstStyle>
          <a:p>
            <a:pPr algn="ctr">
              <a:lnSpc>
                <a:spcPct val="114000"/>
              </a:lnSpc>
            </a:pPr>
            <a:r>
              <a:rPr sz="3200" b="1" smtClean="0"/>
              <a:t>Um espírito de excelência na vida do líder é reflexo dos atributos de Deus</a:t>
            </a:r>
          </a:p>
          <a:p>
            <a:pPr algn="ctr">
              <a:lnSpc>
                <a:spcPct val="114000"/>
              </a:lnSpc>
            </a:pPr>
            <a:endParaRPr lang="en-US" sz="3200" b="1" dirty="0" smtClean="0"/>
          </a:p>
          <a:p>
            <a:pPr algn="ctr">
              <a:lnSpc>
                <a:spcPct val="114000"/>
              </a:lnSpc>
            </a:pPr>
            <a:r>
              <a:rPr lang="en-US" sz="3200" b="1" dirty="0" smtClean="0"/>
              <a:t>Deus é </a:t>
            </a:r>
            <a:r>
              <a:rPr sz="3200" b="1" smtClean="0"/>
              <a:t>excelente</a:t>
            </a:r>
            <a:endParaRPr sz="3600" b="1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724400" y="1676400"/>
          <a:ext cx="441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dirty="0" smtClean="0"/>
              <a:t>Excelência</a:t>
            </a:r>
            <a:endParaRPr lang="pt-BR" dirty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64344" y="1600200"/>
            <a:ext cx="4038600" cy="5043510"/>
          </a:xfrm>
        </p:spPr>
        <p:txBody>
          <a:bodyPr>
            <a:normAutofit fontScale="92500" lnSpcReduction="20000"/>
          </a:bodyPr>
          <a:lstStyle>
            <a:extLst/>
          </a:lstStyle>
          <a:p>
            <a:pPr marL="457200" indent="-457200">
              <a:lnSpc>
                <a:spcPct val="114000"/>
              </a:lnSpc>
              <a:buAutoNum type="arabicPeriod"/>
            </a:pPr>
            <a:r>
              <a:rPr lang="pt-BR" dirty="0" smtClean="0"/>
              <a:t>Ajudando a reconhecer nossa própria fraqueza. (2 Cor 12:9)</a:t>
            </a:r>
          </a:p>
          <a:p>
            <a:pPr marL="457200" indent="-457200">
              <a:lnSpc>
                <a:spcPct val="114000"/>
              </a:lnSpc>
              <a:buAutoNum type="arabicPeriod"/>
            </a:pPr>
            <a:r>
              <a:rPr smtClean="0"/>
              <a:t>Por</a:t>
            </a:r>
            <a:r>
              <a:rPr lang="en-US" dirty="0" smtClean="0"/>
              <a:t> </a:t>
            </a:r>
            <a:r>
              <a:rPr smtClean="0"/>
              <a:t>intermédio das orações dos outros. (Col 4:12)</a:t>
            </a:r>
          </a:p>
          <a:p>
            <a:pPr marL="457200" indent="-457200">
              <a:lnSpc>
                <a:spcPct val="114000"/>
              </a:lnSpc>
              <a:buAutoNum type="arabicPeriod"/>
            </a:pPr>
            <a:r>
              <a:rPr smtClean="0"/>
              <a:t>Por meio de alguém que compartilha a palavra conosco. (1 Tess 3:10)</a:t>
            </a:r>
          </a:p>
          <a:p>
            <a:pPr marL="457200" indent="-457200">
              <a:lnSpc>
                <a:spcPct val="114000"/>
              </a:lnSpc>
              <a:buAutoNum type="arabicPeriod"/>
            </a:pPr>
            <a:r>
              <a:rPr smtClean="0"/>
              <a:t>Pelo estudo da Bíblia. (2 Tim 3:16-17)</a:t>
            </a:r>
          </a:p>
          <a:p>
            <a:pPr marL="457200" indent="-457200">
              <a:lnSpc>
                <a:spcPct val="114000"/>
              </a:lnSpc>
              <a:buAutoNum type="arabicPeriod"/>
            </a:pPr>
            <a:r>
              <a:rPr smtClean="0"/>
              <a:t>Por meio do sofrimento. (1 Ped 5:10)</a:t>
            </a:r>
          </a:p>
          <a:p>
            <a:pPr marL="457200" indent="-457200">
              <a:lnSpc>
                <a:spcPct val="114000"/>
              </a:lnSpc>
              <a:buAutoNum type="arabicPeriod"/>
            </a:pPr>
            <a:r>
              <a:rPr smtClean="0"/>
              <a:t>Dando-nos fome por santidade. (2 Cor 7:1)</a:t>
            </a:r>
          </a:p>
          <a:p>
            <a:pPr marL="457200" indent="-457200">
              <a:lnSpc>
                <a:spcPct val="114000"/>
              </a:lnSpc>
              <a:buAutoNum type="arabicPeriod"/>
            </a:pPr>
            <a:r>
              <a:rPr smtClean="0"/>
              <a:t>Pelo desejo de ter os frutos de nossa vida levados à perfeição. (Luc 8:14</a:t>
            </a:r>
            <a:r>
              <a:rPr lang="en-US" dirty="0" smtClean="0"/>
              <a:t>)</a:t>
            </a:r>
            <a:endParaRPr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724400" y="1676400"/>
          <a:ext cx="441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dirty="0" smtClean="0"/>
              <a:t>Excelência</a:t>
            </a:r>
            <a:endParaRPr lang="pt-BR" dirty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64344" y="1600200"/>
            <a:ext cx="4038600" cy="5043510"/>
          </a:xfrm>
        </p:spPr>
        <p:txBody>
          <a:bodyPr>
            <a:normAutofit/>
          </a:bodyPr>
          <a:lstStyle>
            <a:extLst/>
          </a:lstStyle>
          <a:p>
            <a:pPr marL="457200" indent="-457200" algn="ctr">
              <a:lnSpc>
                <a:spcPct val="114000"/>
              </a:lnSpc>
            </a:pPr>
            <a:r>
              <a:rPr sz="3600" b="1" smtClean="0"/>
              <a:t>Ter a motivação</a:t>
            </a:r>
          </a:p>
          <a:p>
            <a:pPr marL="457200" indent="-457200" algn="ctr">
              <a:lnSpc>
                <a:spcPct val="114000"/>
              </a:lnSpc>
            </a:pPr>
            <a:r>
              <a:rPr sz="3600" b="1" smtClean="0"/>
              <a:t>correta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724400" y="1676400"/>
          <a:ext cx="441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dirty="0" smtClean="0"/>
              <a:t>iniciativa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roducingPowerPoint2007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53000"/>
                <a:satMod val="200000"/>
              </a:schemeClr>
              <a:schemeClr val="phClr">
                <a:tint val="78000"/>
                <a:satMod val="2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IntroducingPowerPoint2007</Template>
  <TotalTime>0</TotalTime>
  <Words>283</Words>
  <PresentationFormat>Apresentação na tela (4:3)</PresentationFormat>
  <Paragraphs>74</Paragraphs>
  <Slides>14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IntroducingPowerPoint2007</vt:lpstr>
      <vt:lpstr>QUALIDADES DOS LÍDERES EXCELENTES</vt:lpstr>
      <vt:lpstr>Por que alguns líderes são excelentes</vt:lpstr>
      <vt:lpstr>Por que alguns líderes são excelentes</vt:lpstr>
      <vt:lpstr>excelência</vt:lpstr>
      <vt:lpstr>Excelência</vt:lpstr>
      <vt:lpstr>Excelência</vt:lpstr>
      <vt:lpstr>Excelência</vt:lpstr>
      <vt:lpstr>Excelência</vt:lpstr>
      <vt:lpstr>iniciativa</vt:lpstr>
      <vt:lpstr>Iniciativa</vt:lpstr>
      <vt:lpstr>Iniciativa</vt:lpstr>
      <vt:lpstr>criatividade</vt:lpstr>
      <vt:lpstr>Criatividade</vt:lpstr>
      <vt:lpstr>Iniciativa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2008-08-14T13:37:11Z</dcterms:created>
  <dcterms:modified xsi:type="dcterms:W3CDTF">2008-08-21T13:50:43Z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1046</vt:i4>
  </property>
  <property fmtid="{D5CDD505-2E9C-101B-9397-08002B2CF9AE}" pid="3" name="_Version">
    <vt:lpwstr>12.0.4518</vt:lpwstr>
  </property>
</Properties>
</file>