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257" r:id="rId3"/>
    <p:sldId id="297" r:id="rId4"/>
    <p:sldId id="298" r:id="rId5"/>
    <p:sldId id="262" r:id="rId6"/>
    <p:sldId id="299" r:id="rId7"/>
    <p:sldId id="302" r:id="rId8"/>
    <p:sldId id="303" r:id="rId9"/>
    <p:sldId id="313" r:id="rId10"/>
    <p:sldId id="314" r:id="rId11"/>
    <p:sldId id="315" r:id="rId12"/>
    <p:sldId id="316" r:id="rId13"/>
    <p:sldId id="304" r:id="rId14"/>
    <p:sldId id="276" r:id="rId15"/>
    <p:sldId id="309" r:id="rId16"/>
    <p:sldId id="271" r:id="rId17"/>
    <p:sldId id="318" r:id="rId18"/>
    <p:sldId id="272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COB - ALM - Joao Renato" userId="959e7ca5-4a7b-43ba-a3a1-27da2bd5e6e3" providerId="ADAL" clId="{BA32C06A-5FEA-4416-9B84-2FAD8DBBAA8D}"/>
    <pc:docChg chg="delSld">
      <pc:chgData name="UCOB - ALM - Joao Renato" userId="959e7ca5-4a7b-43ba-a3a1-27da2bd5e6e3" providerId="ADAL" clId="{BA32C06A-5FEA-4416-9B84-2FAD8DBBAA8D}" dt="2023-08-22T00:02:54.366" v="0" actId="47"/>
      <pc:docMkLst>
        <pc:docMk/>
      </pc:docMkLst>
      <pc:sldChg chg="del">
        <pc:chgData name="UCOB - ALM - Joao Renato" userId="959e7ca5-4a7b-43ba-a3a1-27da2bd5e6e3" providerId="ADAL" clId="{BA32C06A-5FEA-4416-9B84-2FAD8DBBAA8D}" dt="2023-08-22T00:02:54.366" v="0" actId="47"/>
        <pc:sldMkLst>
          <pc:docMk/>
          <pc:sldMk cId="1605679753" sldId="312"/>
        </pc:sldMkLst>
      </pc:sldChg>
    </pc:docChg>
  </pc:docChgLst>
  <pc:docChgLst>
    <pc:chgData name="UCOB - ALM - Joao Renato" userId="959e7ca5-4a7b-43ba-a3a1-27da2bd5e6e3" providerId="ADAL" clId="{AAED400B-60B1-42F3-AD47-B503F8F57E08}"/>
    <pc:docChg chg="undo custSel addSld delSld modSld sldOrd addMainMaster modMainMaster">
      <pc:chgData name="UCOB - ALM - Joao Renato" userId="959e7ca5-4a7b-43ba-a3a1-27da2bd5e6e3" providerId="ADAL" clId="{AAED400B-60B1-42F3-AD47-B503F8F57E08}" dt="2023-08-19T11:33:47.198" v="102" actId="26606"/>
      <pc:docMkLst>
        <pc:docMk/>
      </pc:docMkLst>
      <pc:sldChg chg="addSp delSp modSp mod">
        <pc:chgData name="UCOB - ALM - Joao Renato" userId="959e7ca5-4a7b-43ba-a3a1-27da2bd5e6e3" providerId="ADAL" clId="{AAED400B-60B1-42F3-AD47-B503F8F57E08}" dt="2023-08-19T10:48:18.395" v="1"/>
        <pc:sldMkLst>
          <pc:docMk/>
          <pc:sldMk cId="529617541" sldId="257"/>
        </pc:sldMkLst>
        <pc:picChg chg="del">
          <ac:chgData name="UCOB - ALM - Joao Renato" userId="959e7ca5-4a7b-43ba-a3a1-27da2bd5e6e3" providerId="ADAL" clId="{AAED400B-60B1-42F3-AD47-B503F8F57E08}" dt="2023-08-19T10:48:17.216" v="0" actId="478"/>
          <ac:picMkLst>
            <pc:docMk/>
            <pc:sldMk cId="529617541" sldId="257"/>
            <ac:picMk id="3" creationId="{72FEDC4E-A82A-3F08-7A84-B455A7ED65D0}"/>
          </ac:picMkLst>
        </pc:picChg>
        <pc:picChg chg="add mod">
          <ac:chgData name="UCOB - ALM - Joao Renato" userId="959e7ca5-4a7b-43ba-a3a1-27da2bd5e6e3" providerId="ADAL" clId="{AAED400B-60B1-42F3-AD47-B503F8F57E08}" dt="2023-08-19T10:48:18.395" v="1"/>
          <ac:picMkLst>
            <pc:docMk/>
            <pc:sldMk cId="529617541" sldId="257"/>
            <ac:picMk id="4" creationId="{4A7B4788-98F2-41AB-8F7B-5A3D7736CE9D}"/>
          </ac:picMkLst>
        </pc:picChg>
      </pc:sldChg>
      <pc:sldChg chg="del">
        <pc:chgData name="UCOB - ALM - Joao Renato" userId="959e7ca5-4a7b-43ba-a3a1-27da2bd5e6e3" providerId="ADAL" clId="{AAED400B-60B1-42F3-AD47-B503F8F57E08}" dt="2023-08-19T11:20:33.912" v="70" actId="47"/>
        <pc:sldMkLst>
          <pc:docMk/>
          <pc:sldMk cId="3295259992" sldId="258"/>
        </pc:sldMkLst>
      </pc:sldChg>
      <pc:sldChg chg="del">
        <pc:chgData name="UCOB - ALM - Joao Renato" userId="959e7ca5-4a7b-43ba-a3a1-27da2bd5e6e3" providerId="ADAL" clId="{AAED400B-60B1-42F3-AD47-B503F8F57E08}" dt="2023-08-19T11:20:49.082" v="71" actId="47"/>
        <pc:sldMkLst>
          <pc:docMk/>
          <pc:sldMk cId="1849686128" sldId="261"/>
        </pc:sldMkLst>
      </pc:sldChg>
      <pc:sldChg chg="del">
        <pc:chgData name="UCOB - ALM - Joao Renato" userId="959e7ca5-4a7b-43ba-a3a1-27da2bd5e6e3" providerId="ADAL" clId="{AAED400B-60B1-42F3-AD47-B503F8F57E08}" dt="2023-08-19T11:20:52.019" v="72" actId="47"/>
        <pc:sldMkLst>
          <pc:docMk/>
          <pc:sldMk cId="2078274316" sldId="262"/>
        </pc:sldMkLst>
      </pc:sldChg>
      <pc:sldChg chg="add del ord">
        <pc:chgData name="UCOB - ALM - Joao Renato" userId="959e7ca5-4a7b-43ba-a3a1-27da2bd5e6e3" providerId="ADAL" clId="{AAED400B-60B1-42F3-AD47-B503F8F57E08}" dt="2023-08-19T11:24:53.189" v="78"/>
        <pc:sldMkLst>
          <pc:docMk/>
          <pc:sldMk cId="3194108512" sldId="264"/>
        </pc:sldMkLst>
      </pc:sldChg>
      <pc:sldChg chg="del">
        <pc:chgData name="UCOB - ALM - Joao Renato" userId="959e7ca5-4a7b-43ba-a3a1-27da2bd5e6e3" providerId="ADAL" clId="{AAED400B-60B1-42F3-AD47-B503F8F57E08}" dt="2023-08-19T11:11:49.925" v="2" actId="47"/>
        <pc:sldMkLst>
          <pc:docMk/>
          <pc:sldMk cId="1908443797" sldId="265"/>
        </pc:sldMkLst>
      </pc:sldChg>
      <pc:sldChg chg="del">
        <pc:chgData name="UCOB - ALM - Joao Renato" userId="959e7ca5-4a7b-43ba-a3a1-27da2bd5e6e3" providerId="ADAL" clId="{AAED400B-60B1-42F3-AD47-B503F8F57E08}" dt="2023-08-19T11:11:52.609" v="3" actId="47"/>
        <pc:sldMkLst>
          <pc:docMk/>
          <pc:sldMk cId="157774862" sldId="266"/>
        </pc:sldMkLst>
      </pc:sldChg>
      <pc:sldChg chg="del">
        <pc:chgData name="UCOB - ALM - Joao Renato" userId="959e7ca5-4a7b-43ba-a3a1-27da2bd5e6e3" providerId="ADAL" clId="{AAED400B-60B1-42F3-AD47-B503F8F57E08}" dt="2023-08-19T11:11:54.165" v="4" actId="47"/>
        <pc:sldMkLst>
          <pc:docMk/>
          <pc:sldMk cId="1898191042" sldId="267"/>
        </pc:sldMkLst>
      </pc:sldChg>
      <pc:sldChg chg="del">
        <pc:chgData name="UCOB - ALM - Joao Renato" userId="959e7ca5-4a7b-43ba-a3a1-27da2bd5e6e3" providerId="ADAL" clId="{AAED400B-60B1-42F3-AD47-B503F8F57E08}" dt="2023-08-19T11:11:55.608" v="5" actId="47"/>
        <pc:sldMkLst>
          <pc:docMk/>
          <pc:sldMk cId="4189139886" sldId="268"/>
        </pc:sldMkLst>
      </pc:sldChg>
      <pc:sldChg chg="del">
        <pc:chgData name="UCOB - ALM - Joao Renato" userId="959e7ca5-4a7b-43ba-a3a1-27da2bd5e6e3" providerId="ADAL" clId="{AAED400B-60B1-42F3-AD47-B503F8F57E08}" dt="2023-08-19T11:11:57.036" v="6" actId="47"/>
        <pc:sldMkLst>
          <pc:docMk/>
          <pc:sldMk cId="2274907272" sldId="269"/>
        </pc:sldMkLst>
      </pc:sldChg>
      <pc:sldChg chg="add del">
        <pc:chgData name="UCOB - ALM - Joao Renato" userId="959e7ca5-4a7b-43ba-a3a1-27da2bd5e6e3" providerId="ADAL" clId="{AAED400B-60B1-42F3-AD47-B503F8F57E08}" dt="2023-08-19T11:15:33.846" v="45" actId="47"/>
        <pc:sldMkLst>
          <pc:docMk/>
          <pc:sldMk cId="986285648" sldId="270"/>
        </pc:sldMkLst>
      </pc:sldChg>
      <pc:sldChg chg="addSp delSp modSp">
        <pc:chgData name="UCOB - ALM - Joao Renato" userId="959e7ca5-4a7b-43ba-a3a1-27da2bd5e6e3" providerId="ADAL" clId="{AAED400B-60B1-42F3-AD47-B503F8F57E08}" dt="2023-08-19T11:16:43.440" v="48"/>
        <pc:sldMkLst>
          <pc:docMk/>
          <pc:sldMk cId="618615953" sldId="274"/>
        </pc:sldMkLst>
        <pc:picChg chg="add del mod">
          <ac:chgData name="UCOB - ALM - Joao Renato" userId="959e7ca5-4a7b-43ba-a3a1-27da2bd5e6e3" providerId="ADAL" clId="{AAED400B-60B1-42F3-AD47-B503F8F57E08}" dt="2023-08-19T11:16:43.440" v="48"/>
          <ac:picMkLst>
            <pc:docMk/>
            <pc:sldMk cId="618615953" sldId="274"/>
            <ac:picMk id="4" creationId="{5CE835B9-4179-1303-B85C-281DCC98AAF8}"/>
          </ac:picMkLst>
        </pc:picChg>
      </pc:sldChg>
      <pc:sldChg chg="del">
        <pc:chgData name="UCOB - ALM - Joao Renato" userId="959e7ca5-4a7b-43ba-a3a1-27da2bd5e6e3" providerId="ADAL" clId="{AAED400B-60B1-42F3-AD47-B503F8F57E08}" dt="2023-08-19T11:13:40.592" v="30" actId="47"/>
        <pc:sldMkLst>
          <pc:docMk/>
          <pc:sldMk cId="596205279" sldId="275"/>
        </pc:sldMkLst>
      </pc:sldChg>
      <pc:sldChg chg="del">
        <pc:chgData name="UCOB - ALM - Joao Renato" userId="959e7ca5-4a7b-43ba-a3a1-27da2bd5e6e3" providerId="ADAL" clId="{AAED400B-60B1-42F3-AD47-B503F8F57E08}" dt="2023-08-19T11:13:44.942" v="31" actId="47"/>
        <pc:sldMkLst>
          <pc:docMk/>
          <pc:sldMk cId="3495873356" sldId="277"/>
        </pc:sldMkLst>
      </pc:sldChg>
      <pc:sldChg chg="ord">
        <pc:chgData name="UCOB - ALM - Joao Renato" userId="959e7ca5-4a7b-43ba-a3a1-27da2bd5e6e3" providerId="ADAL" clId="{AAED400B-60B1-42F3-AD47-B503F8F57E08}" dt="2023-08-19T11:26:00.546" v="99"/>
        <pc:sldMkLst>
          <pc:docMk/>
          <pc:sldMk cId="2119473675" sldId="278"/>
        </pc:sldMkLst>
      </pc:sldChg>
      <pc:sldChg chg="del">
        <pc:chgData name="UCOB - ALM - Joao Renato" userId="959e7ca5-4a7b-43ba-a3a1-27da2bd5e6e3" providerId="ADAL" clId="{AAED400B-60B1-42F3-AD47-B503F8F57E08}" dt="2023-08-19T11:14:00.322" v="32" actId="47"/>
        <pc:sldMkLst>
          <pc:docMk/>
          <pc:sldMk cId="2809573904" sldId="279"/>
        </pc:sldMkLst>
      </pc:sldChg>
      <pc:sldChg chg="del">
        <pc:chgData name="UCOB - ALM - Joao Renato" userId="959e7ca5-4a7b-43ba-a3a1-27da2bd5e6e3" providerId="ADAL" clId="{AAED400B-60B1-42F3-AD47-B503F8F57E08}" dt="2023-08-19T11:14:01.763" v="33" actId="47"/>
        <pc:sldMkLst>
          <pc:docMk/>
          <pc:sldMk cId="906385063" sldId="280"/>
        </pc:sldMkLst>
      </pc:sldChg>
      <pc:sldChg chg="del">
        <pc:chgData name="UCOB - ALM - Joao Renato" userId="959e7ca5-4a7b-43ba-a3a1-27da2bd5e6e3" providerId="ADAL" clId="{AAED400B-60B1-42F3-AD47-B503F8F57E08}" dt="2023-08-19T11:14:04.050" v="34" actId="47"/>
        <pc:sldMkLst>
          <pc:docMk/>
          <pc:sldMk cId="3316625929" sldId="281"/>
        </pc:sldMkLst>
      </pc:sldChg>
      <pc:sldChg chg="del">
        <pc:chgData name="UCOB - ALM - Joao Renato" userId="959e7ca5-4a7b-43ba-a3a1-27da2bd5e6e3" providerId="ADAL" clId="{AAED400B-60B1-42F3-AD47-B503F8F57E08}" dt="2023-08-19T11:14:05.647" v="35" actId="47"/>
        <pc:sldMkLst>
          <pc:docMk/>
          <pc:sldMk cId="522738072" sldId="282"/>
        </pc:sldMkLst>
      </pc:sldChg>
      <pc:sldChg chg="del">
        <pc:chgData name="UCOB - ALM - Joao Renato" userId="959e7ca5-4a7b-43ba-a3a1-27da2bd5e6e3" providerId="ADAL" clId="{AAED400B-60B1-42F3-AD47-B503F8F57E08}" dt="2023-08-19T11:14:06.900" v="36" actId="47"/>
        <pc:sldMkLst>
          <pc:docMk/>
          <pc:sldMk cId="3910713722" sldId="283"/>
        </pc:sldMkLst>
      </pc:sldChg>
      <pc:sldChg chg="del">
        <pc:chgData name="UCOB - ALM - Joao Renato" userId="959e7ca5-4a7b-43ba-a3a1-27da2bd5e6e3" providerId="ADAL" clId="{AAED400B-60B1-42F3-AD47-B503F8F57E08}" dt="2023-08-19T11:14:07.960" v="37" actId="47"/>
        <pc:sldMkLst>
          <pc:docMk/>
          <pc:sldMk cId="349680941" sldId="284"/>
        </pc:sldMkLst>
      </pc:sldChg>
      <pc:sldChg chg="del">
        <pc:chgData name="UCOB - ALM - Joao Renato" userId="959e7ca5-4a7b-43ba-a3a1-27da2bd5e6e3" providerId="ADAL" clId="{AAED400B-60B1-42F3-AD47-B503F8F57E08}" dt="2023-08-19T11:14:08.941" v="38" actId="47"/>
        <pc:sldMkLst>
          <pc:docMk/>
          <pc:sldMk cId="2778310388" sldId="285"/>
        </pc:sldMkLst>
      </pc:sldChg>
      <pc:sldChg chg="del">
        <pc:chgData name="UCOB - ALM - Joao Renato" userId="959e7ca5-4a7b-43ba-a3a1-27da2bd5e6e3" providerId="ADAL" clId="{AAED400B-60B1-42F3-AD47-B503F8F57E08}" dt="2023-08-19T11:14:16.128" v="39" actId="47"/>
        <pc:sldMkLst>
          <pc:docMk/>
          <pc:sldMk cId="2901906711" sldId="286"/>
        </pc:sldMkLst>
      </pc:sldChg>
      <pc:sldChg chg="del">
        <pc:chgData name="UCOB - ALM - Joao Renato" userId="959e7ca5-4a7b-43ba-a3a1-27da2bd5e6e3" providerId="ADAL" clId="{AAED400B-60B1-42F3-AD47-B503F8F57E08}" dt="2023-08-19T11:14:17.872" v="40" actId="47"/>
        <pc:sldMkLst>
          <pc:docMk/>
          <pc:sldMk cId="1957041513" sldId="287"/>
        </pc:sldMkLst>
      </pc:sldChg>
      <pc:sldChg chg="del">
        <pc:chgData name="UCOB - ALM - Joao Renato" userId="959e7ca5-4a7b-43ba-a3a1-27da2bd5e6e3" providerId="ADAL" clId="{AAED400B-60B1-42F3-AD47-B503F8F57E08}" dt="2023-08-19T11:25:38.234" v="93" actId="47"/>
        <pc:sldMkLst>
          <pc:docMk/>
          <pc:sldMk cId="3413900735" sldId="288"/>
        </pc:sldMkLst>
      </pc:sldChg>
      <pc:sldChg chg="del">
        <pc:chgData name="UCOB - ALM - Joao Renato" userId="959e7ca5-4a7b-43ba-a3a1-27da2bd5e6e3" providerId="ADAL" clId="{AAED400B-60B1-42F3-AD47-B503F8F57E08}" dt="2023-08-19T11:25:40.371" v="95" actId="47"/>
        <pc:sldMkLst>
          <pc:docMk/>
          <pc:sldMk cId="1705769342" sldId="289"/>
        </pc:sldMkLst>
      </pc:sldChg>
      <pc:sldChg chg="del">
        <pc:chgData name="UCOB - ALM - Joao Renato" userId="959e7ca5-4a7b-43ba-a3a1-27da2bd5e6e3" providerId="ADAL" clId="{AAED400B-60B1-42F3-AD47-B503F8F57E08}" dt="2023-08-19T11:25:39.460" v="94" actId="47"/>
        <pc:sldMkLst>
          <pc:docMk/>
          <pc:sldMk cId="1327332474" sldId="290"/>
        </pc:sldMkLst>
      </pc:sldChg>
      <pc:sldChg chg="del">
        <pc:chgData name="UCOB - ALM - Joao Renato" userId="959e7ca5-4a7b-43ba-a3a1-27da2bd5e6e3" providerId="ADAL" clId="{AAED400B-60B1-42F3-AD47-B503F8F57E08}" dt="2023-08-19T11:25:41.439" v="96" actId="47"/>
        <pc:sldMkLst>
          <pc:docMk/>
          <pc:sldMk cId="1069796004" sldId="291"/>
        </pc:sldMkLst>
      </pc:sldChg>
      <pc:sldChg chg="del">
        <pc:chgData name="UCOB - ALM - Joao Renato" userId="959e7ca5-4a7b-43ba-a3a1-27da2bd5e6e3" providerId="ADAL" clId="{AAED400B-60B1-42F3-AD47-B503F8F57E08}" dt="2023-08-19T11:25:44.644" v="97" actId="47"/>
        <pc:sldMkLst>
          <pc:docMk/>
          <pc:sldMk cId="364977731" sldId="292"/>
        </pc:sldMkLst>
      </pc:sldChg>
      <pc:sldChg chg="addSp delSp modSp new add del mod setBg">
        <pc:chgData name="UCOB - ALM - Joao Renato" userId="959e7ca5-4a7b-43ba-a3a1-27da2bd5e6e3" providerId="ADAL" clId="{AAED400B-60B1-42F3-AD47-B503F8F57E08}" dt="2023-08-19T11:15:30.452" v="44" actId="47"/>
        <pc:sldMkLst>
          <pc:docMk/>
          <pc:sldMk cId="989989464" sldId="293"/>
        </pc:sldMkLst>
        <pc:spChg chg="add del">
          <ac:chgData name="UCOB - ALM - Joao Renato" userId="959e7ca5-4a7b-43ba-a3a1-27da2bd5e6e3" providerId="ADAL" clId="{AAED400B-60B1-42F3-AD47-B503F8F57E08}" dt="2023-08-19T11:13:01.025" v="26" actId="26606"/>
          <ac:spMkLst>
            <pc:docMk/>
            <pc:sldMk cId="989989464" sldId="293"/>
            <ac:spMk id="7" creationId="{22F15A2D-2324-487D-A02A-BF46C5C580EB}"/>
          </ac:spMkLst>
        </pc:spChg>
        <pc:spChg chg="add del">
          <ac:chgData name="UCOB - ALM - Joao Renato" userId="959e7ca5-4a7b-43ba-a3a1-27da2bd5e6e3" providerId="ADAL" clId="{AAED400B-60B1-42F3-AD47-B503F8F57E08}" dt="2023-08-19T11:13:01.025" v="26" actId="26606"/>
          <ac:spMkLst>
            <pc:docMk/>
            <pc:sldMk cId="989989464" sldId="293"/>
            <ac:spMk id="8" creationId="{2AEAFA59-923A-4F54-8B49-44C970BCC323}"/>
          </ac:spMkLst>
        </pc:spChg>
        <pc:spChg chg="add del">
          <ac:chgData name="UCOB - ALM - Joao Renato" userId="959e7ca5-4a7b-43ba-a3a1-27da2bd5e6e3" providerId="ADAL" clId="{AAED400B-60B1-42F3-AD47-B503F8F57E08}" dt="2023-08-19T11:13:01.025" v="26" actId="26606"/>
          <ac:spMkLst>
            <pc:docMk/>
            <pc:sldMk cId="989989464" sldId="293"/>
            <ac:spMk id="9" creationId="{C37E9D4B-7BFA-4D10-B666-547BAC499469}"/>
          </ac:spMkLst>
        </pc:spChg>
        <pc:spChg chg="add del">
          <ac:chgData name="UCOB - ALM - Joao Renato" userId="959e7ca5-4a7b-43ba-a3a1-27da2bd5e6e3" providerId="ADAL" clId="{AAED400B-60B1-42F3-AD47-B503F8F57E08}" dt="2023-08-19T11:12:40.200" v="12" actId="26606"/>
          <ac:spMkLst>
            <pc:docMk/>
            <pc:sldMk cId="989989464" sldId="293"/>
            <ac:spMk id="10" creationId="{42A4FC2C-047E-45A5-965D-8E1E3BF09BC6}"/>
          </ac:spMkLst>
        </pc:spChg>
        <pc:spChg chg="add del">
          <ac:chgData name="UCOB - ALM - Joao Renato" userId="959e7ca5-4a7b-43ba-a3a1-27da2bd5e6e3" providerId="ADAL" clId="{AAED400B-60B1-42F3-AD47-B503F8F57E08}" dt="2023-08-19T11:13:07.213" v="28" actId="26606"/>
          <ac:spMkLst>
            <pc:docMk/>
            <pc:sldMk cId="989989464" sldId="293"/>
            <ac:spMk id="11" creationId="{22C6C9C9-83BF-4A6C-A1BF-C1735C61B4FF}"/>
          </ac:spMkLst>
        </pc:spChg>
        <pc:spChg chg="add del">
          <ac:chgData name="UCOB - ALM - Joao Renato" userId="959e7ca5-4a7b-43ba-a3a1-27da2bd5e6e3" providerId="ADAL" clId="{AAED400B-60B1-42F3-AD47-B503F8F57E08}" dt="2023-08-19T11:12:41.504" v="14" actId="26606"/>
          <ac:spMkLst>
            <pc:docMk/>
            <pc:sldMk cId="989989464" sldId="293"/>
            <ac:spMk id="12" creationId="{80CCAACE-815D-4A79-875A-B7EFC28F7D2B}"/>
          </ac:spMkLst>
        </pc:spChg>
        <pc:spChg chg="add">
          <ac:chgData name="UCOB - ALM - Joao Renato" userId="959e7ca5-4a7b-43ba-a3a1-27da2bd5e6e3" providerId="ADAL" clId="{AAED400B-60B1-42F3-AD47-B503F8F57E08}" dt="2023-08-19T11:13:07.213" v="29" actId="26606"/>
          <ac:spMkLst>
            <pc:docMk/>
            <pc:sldMk cId="989989464" sldId="293"/>
            <ac:spMk id="13" creationId="{99D1FD2A-2BBA-4B7A-80E4-09314FE251FE}"/>
          </ac:spMkLst>
        </pc:spChg>
        <pc:spChg chg="add del">
          <ac:chgData name="UCOB - ALM - Joao Renato" userId="959e7ca5-4a7b-43ba-a3a1-27da2bd5e6e3" providerId="ADAL" clId="{AAED400B-60B1-42F3-AD47-B503F8F57E08}" dt="2023-08-19T11:12:43.230" v="16" actId="26606"/>
          <ac:spMkLst>
            <pc:docMk/>
            <pc:sldMk cId="989989464" sldId="293"/>
            <ac:spMk id="14" creationId="{11BE3FA7-0D70-4431-814F-D8C40576EA93}"/>
          </ac:spMkLst>
        </pc:spChg>
        <pc:spChg chg="add del">
          <ac:chgData name="UCOB - ALM - Joao Renato" userId="959e7ca5-4a7b-43ba-a3a1-27da2bd5e6e3" providerId="ADAL" clId="{AAED400B-60B1-42F3-AD47-B503F8F57E08}" dt="2023-08-19T11:12:47.582" v="18" actId="26606"/>
          <ac:spMkLst>
            <pc:docMk/>
            <pc:sldMk cId="989989464" sldId="293"/>
            <ac:spMk id="16" creationId="{DE1994AC-22D1-4B48-9EDA-BE373E704567}"/>
          </ac:spMkLst>
        </pc:spChg>
        <pc:spChg chg="add del">
          <ac:chgData name="UCOB - ALM - Joao Renato" userId="959e7ca5-4a7b-43ba-a3a1-27da2bd5e6e3" providerId="ADAL" clId="{AAED400B-60B1-42F3-AD47-B503F8F57E08}" dt="2023-08-19T11:12:47.582" v="18" actId="26606"/>
          <ac:spMkLst>
            <pc:docMk/>
            <pc:sldMk cId="989989464" sldId="293"/>
            <ac:spMk id="17" creationId="{854ECEBE-9353-406C-9313-02A517A310EF}"/>
          </ac:spMkLst>
        </pc:spChg>
        <pc:spChg chg="add del">
          <ac:chgData name="UCOB - ALM - Joao Renato" userId="959e7ca5-4a7b-43ba-a3a1-27da2bd5e6e3" providerId="ADAL" clId="{AAED400B-60B1-42F3-AD47-B503F8F57E08}" dt="2023-08-19T11:12:47.582" v="18" actId="26606"/>
          <ac:spMkLst>
            <pc:docMk/>
            <pc:sldMk cId="989989464" sldId="293"/>
            <ac:spMk id="18" creationId="{22220111-5018-4EB7-A38B-79BD37F7C095}"/>
          </ac:spMkLst>
        </pc:spChg>
        <pc:spChg chg="add del">
          <ac:chgData name="UCOB - ALM - Joao Renato" userId="959e7ca5-4a7b-43ba-a3a1-27da2bd5e6e3" providerId="ADAL" clId="{AAED400B-60B1-42F3-AD47-B503F8F57E08}" dt="2023-08-19T11:12:47.582" v="18" actId="26606"/>
          <ac:spMkLst>
            <pc:docMk/>
            <pc:sldMk cId="989989464" sldId="293"/>
            <ac:spMk id="19" creationId="{86806086-A782-4311-A63B-1A68574D8067}"/>
          </ac:spMkLst>
        </pc:spChg>
        <pc:spChg chg="add del">
          <ac:chgData name="UCOB - ALM - Joao Renato" userId="959e7ca5-4a7b-43ba-a3a1-27da2bd5e6e3" providerId="ADAL" clId="{AAED400B-60B1-42F3-AD47-B503F8F57E08}" dt="2023-08-19T11:12:47.582" v="18" actId="26606"/>
          <ac:spMkLst>
            <pc:docMk/>
            <pc:sldMk cId="989989464" sldId="293"/>
            <ac:spMk id="20" creationId="{CE71458B-DF80-43DF-9693-2EC3878ACAB5}"/>
          </ac:spMkLst>
        </pc:spChg>
        <pc:spChg chg="add del">
          <ac:chgData name="UCOB - ALM - Joao Renato" userId="959e7ca5-4a7b-43ba-a3a1-27da2bd5e6e3" providerId="ADAL" clId="{AAED400B-60B1-42F3-AD47-B503F8F57E08}" dt="2023-08-19T11:12:52.207" v="20" actId="26606"/>
          <ac:spMkLst>
            <pc:docMk/>
            <pc:sldMk cId="989989464" sldId="293"/>
            <ac:spMk id="22" creationId="{42A4FC2C-047E-45A5-965D-8E1E3BF09BC6}"/>
          </ac:spMkLst>
        </pc:spChg>
        <pc:spChg chg="add del">
          <ac:chgData name="UCOB - ALM - Joao Renato" userId="959e7ca5-4a7b-43ba-a3a1-27da2bd5e6e3" providerId="ADAL" clId="{AAED400B-60B1-42F3-AD47-B503F8F57E08}" dt="2023-08-19T11:12:55.548" v="22" actId="26606"/>
          <ac:spMkLst>
            <pc:docMk/>
            <pc:sldMk cId="989989464" sldId="293"/>
            <ac:spMk id="24" creationId="{0205D939-00C4-4F2E-9797-3170DD040D90}"/>
          </ac:spMkLst>
        </pc:spChg>
        <pc:spChg chg="add del">
          <ac:chgData name="UCOB - ALM - Joao Renato" userId="959e7ca5-4a7b-43ba-a3a1-27da2bd5e6e3" providerId="ADAL" clId="{AAED400B-60B1-42F3-AD47-B503F8F57E08}" dt="2023-08-19T11:12:55.548" v="22" actId="26606"/>
          <ac:spMkLst>
            <pc:docMk/>
            <pc:sldMk cId="989989464" sldId="293"/>
            <ac:spMk id="25" creationId="{38EE4E44-1403-472B-8C01-D354CB8F5AE7}"/>
          </ac:spMkLst>
        </pc:spChg>
        <pc:spChg chg="add del">
          <ac:chgData name="UCOB - ALM - Joao Renato" userId="959e7ca5-4a7b-43ba-a3a1-27da2bd5e6e3" providerId="ADAL" clId="{AAED400B-60B1-42F3-AD47-B503F8F57E08}" dt="2023-08-19T11:12:55.548" v="22" actId="26606"/>
          <ac:spMkLst>
            <pc:docMk/>
            <pc:sldMk cId="989989464" sldId="293"/>
            <ac:spMk id="26" creationId="{583CCE40-4C5F-42D3-86D9-7892AD1E98E3}"/>
          </ac:spMkLst>
        </pc:spChg>
        <pc:picChg chg="add mod ord">
          <ac:chgData name="UCOB - ALM - Joao Renato" userId="959e7ca5-4a7b-43ba-a3a1-27da2bd5e6e3" providerId="ADAL" clId="{AAED400B-60B1-42F3-AD47-B503F8F57E08}" dt="2023-08-19T11:13:07.213" v="29" actId="26606"/>
          <ac:picMkLst>
            <pc:docMk/>
            <pc:sldMk cId="989989464" sldId="293"/>
            <ac:picMk id="3" creationId="{7209350C-65B0-3EE8-DBF9-D64E3A0521A8}"/>
          </ac:picMkLst>
        </pc:picChg>
        <pc:picChg chg="add mod">
          <ac:chgData name="UCOB - ALM - Joao Renato" userId="959e7ca5-4a7b-43ba-a3a1-27da2bd5e6e3" providerId="ADAL" clId="{AAED400B-60B1-42F3-AD47-B503F8F57E08}" dt="2023-08-19T11:13:07.213" v="29" actId="26606"/>
          <ac:picMkLst>
            <pc:docMk/>
            <pc:sldMk cId="989989464" sldId="293"/>
            <ac:picMk id="5" creationId="{35CEC98E-974B-86B6-D3D0-1156C0971C79}"/>
          </ac:picMkLst>
        </pc:picChg>
      </pc:sldChg>
      <pc:sldChg chg="new del">
        <pc:chgData name="UCOB - ALM - Joao Renato" userId="959e7ca5-4a7b-43ba-a3a1-27da2bd5e6e3" providerId="ADAL" clId="{AAED400B-60B1-42F3-AD47-B503F8F57E08}" dt="2023-08-19T11:17:21.539" v="51" actId="47"/>
        <pc:sldMkLst>
          <pc:docMk/>
          <pc:sldMk cId="49423820" sldId="294"/>
        </pc:sldMkLst>
      </pc:sldChg>
      <pc:sldChg chg="add">
        <pc:chgData name="UCOB - ALM - Joao Renato" userId="959e7ca5-4a7b-43ba-a3a1-27da2bd5e6e3" providerId="ADAL" clId="{AAED400B-60B1-42F3-AD47-B503F8F57E08}" dt="2023-08-19T11:16:56.376" v="50"/>
        <pc:sldMkLst>
          <pc:docMk/>
          <pc:sldMk cId="0" sldId="295"/>
        </pc:sldMkLst>
      </pc:sldChg>
      <pc:sldChg chg="new del">
        <pc:chgData name="UCOB - ALM - Joao Renato" userId="959e7ca5-4a7b-43ba-a3a1-27da2bd5e6e3" providerId="ADAL" clId="{AAED400B-60B1-42F3-AD47-B503F8F57E08}" dt="2023-08-19T11:20:25.508" v="69" actId="47"/>
        <pc:sldMkLst>
          <pc:docMk/>
          <pc:sldMk cId="195822069" sldId="296"/>
        </pc:sldMkLst>
      </pc:sldChg>
      <pc:sldChg chg="add">
        <pc:chgData name="UCOB - ALM - Joao Renato" userId="959e7ca5-4a7b-43ba-a3a1-27da2bd5e6e3" providerId="ADAL" clId="{AAED400B-60B1-42F3-AD47-B503F8F57E08}" dt="2023-08-19T11:19:25.271" v="54"/>
        <pc:sldMkLst>
          <pc:docMk/>
          <pc:sldMk cId="2943421557" sldId="297"/>
        </pc:sldMkLst>
      </pc:sldChg>
      <pc:sldChg chg="add">
        <pc:chgData name="UCOB - ALM - Joao Renato" userId="959e7ca5-4a7b-43ba-a3a1-27da2bd5e6e3" providerId="ADAL" clId="{AAED400B-60B1-42F3-AD47-B503F8F57E08}" dt="2023-08-19T11:19:41.421" v="56"/>
        <pc:sldMkLst>
          <pc:docMk/>
          <pc:sldMk cId="3555320841" sldId="298"/>
        </pc:sldMkLst>
      </pc:sldChg>
      <pc:sldChg chg="add">
        <pc:chgData name="UCOB - ALM - Joao Renato" userId="959e7ca5-4a7b-43ba-a3a1-27da2bd5e6e3" providerId="ADAL" clId="{AAED400B-60B1-42F3-AD47-B503F8F57E08}" dt="2023-08-19T11:19:47.426" v="58"/>
        <pc:sldMkLst>
          <pc:docMk/>
          <pc:sldMk cId="941805930" sldId="299"/>
        </pc:sldMkLst>
      </pc:sldChg>
      <pc:sldChg chg="add">
        <pc:chgData name="UCOB - ALM - Joao Renato" userId="959e7ca5-4a7b-43ba-a3a1-27da2bd5e6e3" providerId="ADAL" clId="{AAED400B-60B1-42F3-AD47-B503F8F57E08}" dt="2023-08-19T11:20:02.044" v="60"/>
        <pc:sldMkLst>
          <pc:docMk/>
          <pc:sldMk cId="1490032239" sldId="300"/>
        </pc:sldMkLst>
      </pc:sldChg>
      <pc:sldChg chg="add">
        <pc:chgData name="UCOB - ALM - Joao Renato" userId="959e7ca5-4a7b-43ba-a3a1-27da2bd5e6e3" providerId="ADAL" clId="{AAED400B-60B1-42F3-AD47-B503F8F57E08}" dt="2023-08-19T11:20:05.263" v="62"/>
        <pc:sldMkLst>
          <pc:docMk/>
          <pc:sldMk cId="214632180" sldId="301"/>
        </pc:sldMkLst>
      </pc:sldChg>
      <pc:sldChg chg="add">
        <pc:chgData name="UCOB - ALM - Joao Renato" userId="959e7ca5-4a7b-43ba-a3a1-27da2bd5e6e3" providerId="ADAL" clId="{AAED400B-60B1-42F3-AD47-B503F8F57E08}" dt="2023-08-19T11:20:09.104" v="64"/>
        <pc:sldMkLst>
          <pc:docMk/>
          <pc:sldMk cId="4206613911" sldId="302"/>
        </pc:sldMkLst>
      </pc:sldChg>
      <pc:sldChg chg="add">
        <pc:chgData name="UCOB - ALM - Joao Renato" userId="959e7ca5-4a7b-43ba-a3a1-27da2bd5e6e3" providerId="ADAL" clId="{AAED400B-60B1-42F3-AD47-B503F8F57E08}" dt="2023-08-19T11:20:13.638" v="66"/>
        <pc:sldMkLst>
          <pc:docMk/>
          <pc:sldMk cId="2093451478" sldId="303"/>
        </pc:sldMkLst>
      </pc:sldChg>
      <pc:sldChg chg="add">
        <pc:chgData name="UCOB - ALM - Joao Renato" userId="959e7ca5-4a7b-43ba-a3a1-27da2bd5e6e3" providerId="ADAL" clId="{AAED400B-60B1-42F3-AD47-B503F8F57E08}" dt="2023-08-19T11:20:21.503" v="68"/>
        <pc:sldMkLst>
          <pc:docMk/>
          <pc:sldMk cId="609829918" sldId="304"/>
        </pc:sldMkLst>
      </pc:sldChg>
      <pc:sldChg chg="add">
        <pc:chgData name="UCOB - ALM - Joao Renato" userId="959e7ca5-4a7b-43ba-a3a1-27da2bd5e6e3" providerId="ADAL" clId="{AAED400B-60B1-42F3-AD47-B503F8F57E08}" dt="2023-08-19T11:25:17.090" v="80"/>
        <pc:sldMkLst>
          <pc:docMk/>
          <pc:sldMk cId="3268381879" sldId="305"/>
        </pc:sldMkLst>
      </pc:sldChg>
      <pc:sldChg chg="add">
        <pc:chgData name="UCOB - ALM - Joao Renato" userId="959e7ca5-4a7b-43ba-a3a1-27da2bd5e6e3" providerId="ADAL" clId="{AAED400B-60B1-42F3-AD47-B503F8F57E08}" dt="2023-08-19T11:25:20.103" v="82"/>
        <pc:sldMkLst>
          <pc:docMk/>
          <pc:sldMk cId="3555842463" sldId="306"/>
        </pc:sldMkLst>
      </pc:sldChg>
      <pc:sldChg chg="add">
        <pc:chgData name="UCOB - ALM - Joao Renato" userId="959e7ca5-4a7b-43ba-a3a1-27da2bd5e6e3" providerId="ADAL" clId="{AAED400B-60B1-42F3-AD47-B503F8F57E08}" dt="2023-08-19T11:25:22.777" v="84"/>
        <pc:sldMkLst>
          <pc:docMk/>
          <pc:sldMk cId="613675481" sldId="307"/>
        </pc:sldMkLst>
      </pc:sldChg>
      <pc:sldChg chg="add">
        <pc:chgData name="UCOB - ALM - Joao Renato" userId="959e7ca5-4a7b-43ba-a3a1-27da2bd5e6e3" providerId="ADAL" clId="{AAED400B-60B1-42F3-AD47-B503F8F57E08}" dt="2023-08-19T11:25:24.896" v="86"/>
        <pc:sldMkLst>
          <pc:docMk/>
          <pc:sldMk cId="1094391612" sldId="308"/>
        </pc:sldMkLst>
      </pc:sldChg>
      <pc:sldChg chg="add">
        <pc:chgData name="UCOB - ALM - Joao Renato" userId="959e7ca5-4a7b-43ba-a3a1-27da2bd5e6e3" providerId="ADAL" clId="{AAED400B-60B1-42F3-AD47-B503F8F57E08}" dt="2023-08-19T11:25:26.907" v="88"/>
        <pc:sldMkLst>
          <pc:docMk/>
          <pc:sldMk cId="1967268565" sldId="309"/>
        </pc:sldMkLst>
      </pc:sldChg>
      <pc:sldChg chg="add">
        <pc:chgData name="UCOB - ALM - Joao Renato" userId="959e7ca5-4a7b-43ba-a3a1-27da2bd5e6e3" providerId="ADAL" clId="{AAED400B-60B1-42F3-AD47-B503F8F57E08}" dt="2023-08-19T11:25:29.367" v="90"/>
        <pc:sldMkLst>
          <pc:docMk/>
          <pc:sldMk cId="2266610432" sldId="310"/>
        </pc:sldMkLst>
      </pc:sldChg>
      <pc:sldChg chg="add">
        <pc:chgData name="UCOB - ALM - Joao Renato" userId="959e7ca5-4a7b-43ba-a3a1-27da2bd5e6e3" providerId="ADAL" clId="{AAED400B-60B1-42F3-AD47-B503F8F57E08}" dt="2023-08-19T11:25:32.986" v="92"/>
        <pc:sldMkLst>
          <pc:docMk/>
          <pc:sldMk cId="2566151395" sldId="311"/>
        </pc:sldMkLst>
      </pc:sldChg>
      <pc:sldChg chg="addSp modSp new mod setBg">
        <pc:chgData name="UCOB - ALM - Joao Renato" userId="959e7ca5-4a7b-43ba-a3a1-27da2bd5e6e3" providerId="ADAL" clId="{AAED400B-60B1-42F3-AD47-B503F8F57E08}" dt="2023-08-19T11:33:47.198" v="102" actId="26606"/>
        <pc:sldMkLst>
          <pc:docMk/>
          <pc:sldMk cId="1605679753" sldId="312"/>
        </pc:sldMkLst>
        <pc:grpChg chg="add">
          <ac:chgData name="UCOB - ALM - Joao Renato" userId="959e7ca5-4a7b-43ba-a3a1-27da2bd5e6e3" providerId="ADAL" clId="{AAED400B-60B1-42F3-AD47-B503F8F57E08}" dt="2023-08-19T11:33:47.198" v="102" actId="26606"/>
          <ac:grpSpMkLst>
            <pc:docMk/>
            <pc:sldMk cId="1605679753" sldId="312"/>
            <ac:grpSpMk id="8" creationId="{63737881-458F-40AD-B72B-B57D267DC423}"/>
          </ac:grpSpMkLst>
        </pc:grpChg>
        <pc:picChg chg="add mod">
          <ac:chgData name="UCOB - ALM - Joao Renato" userId="959e7ca5-4a7b-43ba-a3a1-27da2bd5e6e3" providerId="ADAL" clId="{AAED400B-60B1-42F3-AD47-B503F8F57E08}" dt="2023-08-19T11:33:47.198" v="102" actId="26606"/>
          <ac:picMkLst>
            <pc:docMk/>
            <pc:sldMk cId="1605679753" sldId="312"/>
            <ac:picMk id="3" creationId="{CB499267-9985-D8D6-F8FC-25B15A5DDC43}"/>
          </ac:picMkLst>
        </pc:picChg>
      </pc:sldChg>
      <pc:sldMasterChg chg="add addSldLayout">
        <pc:chgData name="UCOB - ALM - Joao Renato" userId="959e7ca5-4a7b-43ba-a3a1-27da2bd5e6e3" providerId="ADAL" clId="{AAED400B-60B1-42F3-AD47-B503F8F57E08}" dt="2023-08-19T11:25:17.090" v="79" actId="27028"/>
        <pc:sldMasterMkLst>
          <pc:docMk/>
          <pc:sldMasterMk cId="0" sldId="2147483648"/>
        </pc:sldMasterMkLst>
        <pc:sldLayoutChg chg="add">
          <pc:chgData name="UCOB - ALM - Joao Renato" userId="959e7ca5-4a7b-43ba-a3a1-27da2bd5e6e3" providerId="ADAL" clId="{AAED400B-60B1-42F3-AD47-B503F8F57E08}" dt="2023-08-19T11:25:17.090" v="79" actId="27028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replId modSldLayout">
        <pc:chgData name="UCOB - ALM - Joao Renato" userId="959e7ca5-4a7b-43ba-a3a1-27da2bd5e6e3" providerId="ADAL" clId="{AAED400B-60B1-42F3-AD47-B503F8F57E08}" dt="2023-08-19T11:19:25.255" v="53" actId="27028"/>
        <pc:sldMasterMkLst>
          <pc:docMk/>
          <pc:sldMasterMk cId="2925445488" sldId="2147483660"/>
        </pc:sldMasterMkLst>
        <pc:sldLayoutChg chg="replId">
          <pc:chgData name="UCOB - ALM - Joao Renato" userId="959e7ca5-4a7b-43ba-a3a1-27da2bd5e6e3" providerId="ADAL" clId="{AAED400B-60B1-42F3-AD47-B503F8F57E08}" dt="2023-08-19T11:19:25.255" v="53" actId="27028"/>
          <pc:sldLayoutMkLst>
            <pc:docMk/>
            <pc:sldMasterMk cId="2925445488" sldId="2147483660"/>
            <pc:sldLayoutMk cId="803599323" sldId="2147483661"/>
          </pc:sldLayoutMkLst>
        </pc:sldLayoutChg>
      </pc:sldMasterChg>
      <pc:sldMasterChg chg="add replId addSldLayout modSldLayout">
        <pc:chgData name="UCOB - ALM - Joao Renato" userId="959e7ca5-4a7b-43ba-a3a1-27da2bd5e6e3" providerId="ADAL" clId="{AAED400B-60B1-42F3-AD47-B503F8F57E08}" dt="2023-08-19T11:25:17.090" v="79" actId="27028"/>
        <pc:sldMasterMkLst>
          <pc:docMk/>
          <pc:sldMasterMk cId="3733902812" sldId="2147483662"/>
        </pc:sldMasterMkLst>
        <pc:sldLayoutChg chg="add replId">
          <pc:chgData name="UCOB - ALM - Joao Renato" userId="959e7ca5-4a7b-43ba-a3a1-27da2bd5e6e3" providerId="ADAL" clId="{AAED400B-60B1-42F3-AD47-B503F8F57E08}" dt="2023-08-19T11:25:17.090" v="79" actId="27028"/>
          <pc:sldLayoutMkLst>
            <pc:docMk/>
            <pc:sldMasterMk cId="3733902812" sldId="2147483662"/>
            <pc:sldLayoutMk cId="2132402715" sldId="214748366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E5EAD-808B-1ED5-6F2D-1975F3752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62F6D5-5378-3450-3276-8A9731BFC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414C39-C36C-E63C-8267-764C2340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EE9043-343C-4D33-66AF-282C1A6D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A10F4D-1C54-E7F9-F268-0D1BA814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7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02758-2CF2-A901-E931-3F5A6B15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933AD5C-1B34-D9D7-809B-1E86B6AD3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062D9A-5120-287F-90E1-544D3644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7DB467-3103-C6CB-B0C8-A7E5B7CF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7C5DD8-6139-F9A9-A097-875A0ACD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57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F2812C-2B5F-E2CF-21BA-536A41BAC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D29DC7-AEBF-A272-C3CA-8D9D860A7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E7FACD-E910-9B84-1A2C-C4DD68EA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2DB635-75D2-6301-BE57-216338AE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645AE6-75CE-132C-C275-01D28FE1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46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FDCCA76-C1A6-4DD1-90A2-AF6C89FD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408B4-827D-418D-92CD-93F37CB51B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B7333DA-DC7A-4D4C-9196-9BC42996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1EAF93-EA4D-4DCC-8BCF-B2FF7A88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9306-7BA9-4995-879A-056B7DF73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40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0E309-0135-7386-1793-2B3E5D16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C3D84F-C8A5-94C4-AC88-5A1AD3FD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B237E1-A040-36E5-CE52-F8D17F33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961256-4C46-8386-DEF6-F47C4088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9F7923-B6C7-571F-329A-D48CFF5C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39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C4219-2F8B-0CA7-17AA-406567A2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4AF087-0F48-2125-31D3-5AAC0FB09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8BD25B-187F-CD80-E1C2-AD899470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AD8BBF-5A7A-24CD-6DE5-66DF62AA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83B84A-25AF-0DED-5A1F-2E1312E2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10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B2DC2-034A-5730-CF36-58AF7347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944171-F08A-BDBA-E448-1A1D31C9D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66B73A-A4C5-9227-76D9-C9C02C8ED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8DF47-27B5-5201-8B6F-4E4A3057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FE279B-ACF4-B42A-46D5-EE4B6F43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6527C2-AE48-15D9-F808-AD54D9BC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18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B1AAB-3A24-6CB1-A523-CC0D5A0E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BD1635-DE9A-0C8F-4C26-7ACB4CE8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94190C-ED17-5807-E6E4-3B5153E6B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021AC7-B7FF-EF27-2A9C-DE0FE9CA4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CD523DA-002D-3124-3877-7841B9B92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C9FB8C-FDE4-1930-C07D-B8DCC5F2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9C191AF-7DC1-C334-5203-B3422288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138E2E-E673-B366-46E5-94D23255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9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6F430-4797-190D-00CA-8967EBA4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2A73FC-9679-A2D0-6226-1E170752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03A37BF-6648-9A58-D439-19D65FD2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2E2236-D3F4-FE5A-0761-94334A2F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68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77E507-01CD-81EC-65DD-C27BA3BCB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BDA2DE3-3434-A49E-1A1A-0EB2F8DF5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6A5A32-7397-C8EE-953A-C5F78B8B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59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A0544-DF7B-3F66-7D62-E94AAFB4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525346-69E4-DB3A-6393-551F80AA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3836044-0BC1-689D-D667-9D5A176DC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C6554F-7F32-93A8-82C6-751336D2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84C4FB-6A1C-673B-FAF8-2BE9FE9B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6DD20F-9F25-0108-36F0-07BE786F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88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ADE6E-2CF0-9B47-F147-9577BA5C7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A5FD516-89D1-CD4C-E76A-342F547E2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E2CFAE-7EE9-59D7-3568-E0E567A42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4EB401-25A3-0372-7825-3E006C9D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E74DE5-BCFA-7AEC-948C-9EB9D12B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0000E1-846D-C993-DF0B-A69E21C7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83F07E-6F0F-CA5D-BAC8-64EC5540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AE0913-C845-AF90-4377-D6C5C31C2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04D297-F3E2-A4E7-D2AF-1079C62DC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CE137-4D27-49CC-AF74-FDCA0C0EE9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44E8BC-C2DB-7D6C-B78A-23040BC0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DC4273-FC5E-8636-8C68-239392A66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3880-32C3-41E4-9694-C46FC57FF8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44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A537B05-1523-4BA6-A3DA-D289249B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D579A3-9D00-44FB-9806-5603BB2A5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29B579-C303-4136-82EC-D96B10DC6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408B4-827D-418D-92CD-93F37CB51B86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6BA153-56BF-4E97-B108-BD590788A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F8BF7E-23C6-43FA-9032-DDB842E8D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9306-7BA9-4995-879A-056B7DF73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90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d com letras&#10;&#10;Descrição gerada automaticamente com confiança baixa">
            <a:extLst>
              <a:ext uri="{FF2B5EF4-FFF2-40B4-BE49-F238E27FC236}">
                <a16:creationId xmlns:a16="http://schemas.microsoft.com/office/drawing/2014/main" id="{250F79C0-2F3A-AC47-2D67-1B4C30803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053E283D-5893-2AF6-15D5-2AB301ECD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3B9AF57C-BD25-6539-C730-86C9FE7FF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7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CB02FB29-2753-4C4E-A52E-AE4B33A1C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29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ato com sanduíche e batata frita&#10;&#10;Descrição gerada automaticamente">
            <a:extLst>
              <a:ext uri="{FF2B5EF4-FFF2-40B4-BE49-F238E27FC236}">
                <a16:creationId xmlns:a16="http://schemas.microsoft.com/office/drawing/2014/main" id="{17ADEE9F-43E8-96BB-A786-7394CC36D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879EAEF1-BCB9-450E-B1AE-FBCE1EA8A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E189EF87-FAE0-4AFE-AD25-E4F69C080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BAF8F648-D616-4B54-A0EB-30D07E932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3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BAF8F648-D616-4B54-A0EB-30D07E932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4BAEA81C-E8BD-9DD2-6485-4B4B83092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FAEB5826-BA27-4949-A640-73781D373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2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5CB5852D-AA2F-4507-93E6-70CD72DBD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2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0191DCD0-EE00-4ABC-B19B-8D0CC3386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3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F66A7BE1-E05F-4BB2-BA5D-1ABF098A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0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30DDD741-0C24-4244-8A69-77DCC0AAF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1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B5417AF4-7731-4DAD-BB6B-82E19AD5C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5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52BF8E19-79C5-BC0D-C16E-B2DB235AF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7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C79B0B48-C46B-B22C-1B17-97885B471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UCOB - ALM - Joao Renato</dc:creator>
  <cp:lastModifiedBy>UCOB - ALM - Joao Renato</cp:lastModifiedBy>
  <cp:revision>6</cp:revision>
  <dcterms:created xsi:type="dcterms:W3CDTF">2023-07-20T14:19:21Z</dcterms:created>
  <dcterms:modified xsi:type="dcterms:W3CDTF">2023-08-22T00:03:00Z</dcterms:modified>
</cp:coreProperties>
</file>