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29/05/2008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62820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Valores Chaves para</a:t>
            </a:r>
          </a:p>
          <a:p>
            <a:pPr algn="ctr"/>
            <a:r>
              <a:rPr lang="pt-BR" sz="5400" b="1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um PG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4360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</a:t>
            </a:r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COBRANÇA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57422" y="2099629"/>
            <a:ext cx="6526274" cy="4401205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Prestar contas aos outros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membros do grupo </a:t>
            </a: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é uma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submissão voluntária em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busca de apoio, ajuda e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encorajamento. O grupo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pode auxiliar a pessoa 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que se abriu.</a:t>
            </a:r>
            <a:endParaRPr lang="pt-BR" sz="40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5761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10</a:t>
            </a:r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EVANGELISMO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57422" y="2357430"/>
            <a:ext cx="6533263" cy="3785652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É o compromisso de fazer</a:t>
            </a: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crescer, em grupo, a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comunidade de crentes.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Por meio do testemunho,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cadeira vazia e outras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iniciativas.</a:t>
            </a:r>
            <a:endParaRPr lang="pt-BR" sz="40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6254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11</a:t>
            </a:r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MULTIPLICAÇÃO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857488" y="3357562"/>
            <a:ext cx="5277534" cy="1938992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Dar a luz a um outro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grupo com a mesma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visão.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46826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1. AFIRMAÇÃO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428860" y="2786058"/>
            <a:ext cx="6525121" cy="3170099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É importante criar um</a:t>
            </a:r>
          </a:p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ambiente onde os </a:t>
            </a:r>
          </a:p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membros s</a:t>
            </a: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 encorajem, 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 ajudem e</a:t>
            </a: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edifiquem 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uns aos o</a:t>
            </a: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utros em Cristo.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6312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DISPONIBILIDADE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566452" y="2830669"/>
            <a:ext cx="5934638" cy="3170099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Os membros e seus 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recursos devem estar </a:t>
            </a:r>
          </a:p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disponíveis a fim de </a:t>
            </a:r>
          </a:p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suprir as necessidades </a:t>
            </a:r>
          </a:p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dos outros.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35654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</a:t>
            </a:r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ORAÇÃO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566452" y="3017595"/>
            <a:ext cx="6272615" cy="2554545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 oração encoraja os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membros a serem 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humildes, reconhecendo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que tudo vem de Deus.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6019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4. TRANSPARÊNCIA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667169" y="3089033"/>
            <a:ext cx="5691045" cy="2554545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Promove confiança no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grupo, facilitando a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expressão dos 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sentimentos.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53022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5. HONESTIDADE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566452" y="2429430"/>
            <a:ext cx="6053901" cy="3785652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Para haver confiança, é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necessário honestidade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entre os membros do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grupo. </a:t>
            </a: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Ela é vital nos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relacionamentos bem</a:t>
            </a:r>
            <a:b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sucedidos.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4709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6. SEGURANÇA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500298" y="2830669"/>
            <a:ext cx="6408486" cy="3170099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 membro deve se sentir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seguro que vai ser 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respeitado em suas 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opiniões, diferenças e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 confidencialidade.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5137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7. CONFIDÊNCIA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57422" y="2143116"/>
            <a:ext cx="6666440" cy="4401205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Facilita a honestidade das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participações, promove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transparência e dá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segurança para o membro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 que não terá suas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palavras sendo repetidas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em outro lugar.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00298" y="1142984"/>
            <a:ext cx="54823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5400" b="1" cap="none" spc="150" dirty="0" smtClean="0">
                <a:ln w="11430"/>
                <a:solidFill>
                  <a:srgbClr val="F8F8F8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8. SENSIBILIDADE</a:t>
            </a:r>
            <a:endParaRPr lang="pt-BR" sz="5400" b="1" cap="none" spc="150" dirty="0">
              <a:ln w="11430"/>
              <a:solidFill>
                <a:srgbClr val="F8F8F8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57422" y="2286554"/>
            <a:ext cx="6720173" cy="3785652"/>
          </a:xfrm>
          <a:prstGeom prst="rect">
            <a:avLst/>
          </a:prstGeom>
          <a:gradFill>
            <a:gsLst>
              <a:gs pos="80000">
                <a:schemeClr val="accent2">
                  <a:shade val="93000"/>
                  <a:satMod val="130000"/>
                  <a:alpha val="64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Ser sensível às histórias,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necessidades, situações,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sentimentos dos membros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do PG. Isso ajuda a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edificar relacionamentos</a:t>
            </a:r>
            <a:b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saudáveis.</a:t>
            </a:r>
            <a:endParaRPr lang="pt-B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94</Words>
  <PresentationFormat>Apresentação na tela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Jean Quenehen</cp:lastModifiedBy>
  <cp:revision>4</cp:revision>
  <dcterms:modified xsi:type="dcterms:W3CDTF">2008-05-29T13:54:16Z</dcterms:modified>
</cp:coreProperties>
</file>