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750" y="832977"/>
            <a:ext cx="16504500" cy="8865920"/>
          </a:xfrm>
          <a:custGeom>
            <a:avLst/>
            <a:gdLst/>
            <a:ahLst/>
            <a:cxnLst/>
            <a:rect r="r" b="b" t="t" l="l"/>
            <a:pathLst>
              <a:path h="8865920" w="16504500">
                <a:moveTo>
                  <a:pt x="0" y="0"/>
                </a:moveTo>
                <a:lnTo>
                  <a:pt x="16504500" y="0"/>
                </a:lnTo>
                <a:lnTo>
                  <a:pt x="16504500" y="8865920"/>
                </a:lnTo>
                <a:lnTo>
                  <a:pt x="0" y="8865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82950" y="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13409" y="957646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14291" y="7179349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49" y="0"/>
                </a:lnTo>
                <a:lnTo>
                  <a:pt x="1776349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33081" y="3267533"/>
            <a:ext cx="5221838" cy="5154769"/>
          </a:xfrm>
          <a:custGeom>
            <a:avLst/>
            <a:gdLst/>
            <a:ahLst/>
            <a:cxnLst/>
            <a:rect r="r" b="b" t="t" l="l"/>
            <a:pathLst>
              <a:path h="5154769" w="5221838">
                <a:moveTo>
                  <a:pt x="0" y="0"/>
                </a:moveTo>
                <a:lnTo>
                  <a:pt x="5221838" y="0"/>
                </a:lnTo>
                <a:lnTo>
                  <a:pt x="5221838" y="5154769"/>
                </a:lnTo>
                <a:lnTo>
                  <a:pt x="0" y="51547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30606" y="2075274"/>
            <a:ext cx="4226789" cy="32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  <a:spcBef>
                <a:spcPct val="0"/>
              </a:spcBef>
            </a:pPr>
            <a:r>
              <a:rPr lang="en-US" sz="1907">
                <a:solidFill>
                  <a:srgbClr val="30302B"/>
                </a:solidFill>
                <a:latin typeface="Glacial Indifference Bold"/>
              </a:rPr>
              <a:t>fases do ciclo do discipulado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8826" y="1084671"/>
            <a:ext cx="11269166" cy="1028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647">
                <a:solidFill>
                  <a:srgbClr val="767D6D"/>
                </a:solidFill>
                <a:latin typeface="Glacial Indifference Bold"/>
              </a:rPr>
              <a:t>O CICLO DO DISCIPULADO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750" y="832977"/>
            <a:ext cx="16504500" cy="8865920"/>
          </a:xfrm>
          <a:custGeom>
            <a:avLst/>
            <a:gdLst/>
            <a:ahLst/>
            <a:cxnLst/>
            <a:rect r="r" b="b" t="t" l="l"/>
            <a:pathLst>
              <a:path h="8865920" w="16504500">
                <a:moveTo>
                  <a:pt x="0" y="0"/>
                </a:moveTo>
                <a:lnTo>
                  <a:pt x="16504500" y="0"/>
                </a:lnTo>
                <a:lnTo>
                  <a:pt x="16504500" y="8865920"/>
                </a:lnTo>
                <a:lnTo>
                  <a:pt x="0" y="8865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82950" y="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13409" y="957646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14291" y="7179349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49" y="0"/>
                </a:lnTo>
                <a:lnTo>
                  <a:pt x="1776349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04474" y="2592025"/>
            <a:ext cx="6879053" cy="6790698"/>
          </a:xfrm>
          <a:custGeom>
            <a:avLst/>
            <a:gdLst/>
            <a:ahLst/>
            <a:cxnLst/>
            <a:rect r="r" b="b" t="t" l="l"/>
            <a:pathLst>
              <a:path h="6790698" w="6879053">
                <a:moveTo>
                  <a:pt x="0" y="0"/>
                </a:moveTo>
                <a:lnTo>
                  <a:pt x="6879052" y="0"/>
                </a:lnTo>
                <a:lnTo>
                  <a:pt x="6879052" y="6790698"/>
                </a:lnTo>
                <a:lnTo>
                  <a:pt x="0" y="6790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30606" y="2075274"/>
            <a:ext cx="4226789" cy="32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  <a:spcBef>
                <a:spcPct val="0"/>
              </a:spcBef>
            </a:pPr>
            <a:r>
              <a:rPr lang="en-US" sz="1907">
                <a:solidFill>
                  <a:srgbClr val="30302B"/>
                </a:solidFill>
                <a:latin typeface="Glacial Indifference Bold"/>
              </a:rPr>
              <a:t>fases do ciclo do discipulado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8826" y="1084671"/>
            <a:ext cx="11269166" cy="1028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647">
                <a:solidFill>
                  <a:srgbClr val="767D6D"/>
                </a:solidFill>
                <a:latin typeface="Glacial Indifference Bold"/>
              </a:rPr>
              <a:t>O CICLO DO DISCIPULADO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750" y="832977"/>
            <a:ext cx="16504500" cy="8865920"/>
          </a:xfrm>
          <a:custGeom>
            <a:avLst/>
            <a:gdLst/>
            <a:ahLst/>
            <a:cxnLst/>
            <a:rect r="r" b="b" t="t" l="l"/>
            <a:pathLst>
              <a:path h="8865920" w="16504500">
                <a:moveTo>
                  <a:pt x="0" y="0"/>
                </a:moveTo>
                <a:lnTo>
                  <a:pt x="16504500" y="0"/>
                </a:lnTo>
                <a:lnTo>
                  <a:pt x="16504500" y="8865920"/>
                </a:lnTo>
                <a:lnTo>
                  <a:pt x="0" y="8865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82950" y="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13409" y="957646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14291" y="7179349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49" y="0"/>
                </a:lnTo>
                <a:lnTo>
                  <a:pt x="1776349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04474" y="2592025"/>
            <a:ext cx="6879053" cy="6790698"/>
          </a:xfrm>
          <a:custGeom>
            <a:avLst/>
            <a:gdLst/>
            <a:ahLst/>
            <a:cxnLst/>
            <a:rect r="r" b="b" t="t" l="l"/>
            <a:pathLst>
              <a:path h="6790698" w="6879053">
                <a:moveTo>
                  <a:pt x="0" y="0"/>
                </a:moveTo>
                <a:lnTo>
                  <a:pt x="6879052" y="0"/>
                </a:lnTo>
                <a:lnTo>
                  <a:pt x="6879052" y="6790698"/>
                </a:lnTo>
                <a:lnTo>
                  <a:pt x="0" y="6790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30606" y="2075274"/>
            <a:ext cx="4226789" cy="32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  <a:spcBef>
                <a:spcPct val="0"/>
              </a:spcBef>
            </a:pPr>
            <a:r>
              <a:rPr lang="en-US" sz="1907">
                <a:solidFill>
                  <a:srgbClr val="30302B"/>
                </a:solidFill>
                <a:latin typeface="Glacial Indifference Bold"/>
              </a:rPr>
              <a:t>fases do ciclo do discipulado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8826" y="1084671"/>
            <a:ext cx="11269166" cy="1028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647">
                <a:solidFill>
                  <a:srgbClr val="767D6D"/>
                </a:solidFill>
                <a:latin typeface="Glacial Indifference Bold"/>
              </a:rPr>
              <a:t>O CICLO DO DISCIPULADO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750" y="832977"/>
            <a:ext cx="16504500" cy="8865920"/>
          </a:xfrm>
          <a:custGeom>
            <a:avLst/>
            <a:gdLst/>
            <a:ahLst/>
            <a:cxnLst/>
            <a:rect r="r" b="b" t="t" l="l"/>
            <a:pathLst>
              <a:path h="8865920" w="16504500">
                <a:moveTo>
                  <a:pt x="0" y="0"/>
                </a:moveTo>
                <a:lnTo>
                  <a:pt x="16504500" y="0"/>
                </a:lnTo>
                <a:lnTo>
                  <a:pt x="16504500" y="8865920"/>
                </a:lnTo>
                <a:lnTo>
                  <a:pt x="0" y="8865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82950" y="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13409" y="957646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14291" y="7179349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49" y="0"/>
                </a:lnTo>
                <a:lnTo>
                  <a:pt x="1776349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04474" y="2592025"/>
            <a:ext cx="6879053" cy="6790698"/>
          </a:xfrm>
          <a:custGeom>
            <a:avLst/>
            <a:gdLst/>
            <a:ahLst/>
            <a:cxnLst/>
            <a:rect r="r" b="b" t="t" l="l"/>
            <a:pathLst>
              <a:path h="6790698" w="6879053">
                <a:moveTo>
                  <a:pt x="0" y="0"/>
                </a:moveTo>
                <a:lnTo>
                  <a:pt x="6879052" y="0"/>
                </a:lnTo>
                <a:lnTo>
                  <a:pt x="6879052" y="6790698"/>
                </a:lnTo>
                <a:lnTo>
                  <a:pt x="0" y="6790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30606" y="2075274"/>
            <a:ext cx="4226789" cy="32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  <a:spcBef>
                <a:spcPct val="0"/>
              </a:spcBef>
            </a:pPr>
            <a:r>
              <a:rPr lang="en-US" sz="1907">
                <a:solidFill>
                  <a:srgbClr val="30302B"/>
                </a:solidFill>
                <a:latin typeface="Glacial Indifference Bold"/>
              </a:rPr>
              <a:t>fases do ciclo do discipulado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8826" y="1084671"/>
            <a:ext cx="11269166" cy="1028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647">
                <a:solidFill>
                  <a:srgbClr val="767D6D"/>
                </a:solidFill>
                <a:latin typeface="Glacial Indifference Bold"/>
              </a:rPr>
              <a:t>O CICLO DO DISCIPULADO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750" y="832977"/>
            <a:ext cx="16504500" cy="8865920"/>
          </a:xfrm>
          <a:custGeom>
            <a:avLst/>
            <a:gdLst/>
            <a:ahLst/>
            <a:cxnLst/>
            <a:rect r="r" b="b" t="t" l="l"/>
            <a:pathLst>
              <a:path h="8865920" w="16504500">
                <a:moveTo>
                  <a:pt x="0" y="0"/>
                </a:moveTo>
                <a:lnTo>
                  <a:pt x="16504500" y="0"/>
                </a:lnTo>
                <a:lnTo>
                  <a:pt x="16504500" y="8865920"/>
                </a:lnTo>
                <a:lnTo>
                  <a:pt x="0" y="8865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82950" y="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13409" y="957646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14291" y="7179349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49" y="0"/>
                </a:lnTo>
                <a:lnTo>
                  <a:pt x="1776349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04474" y="2592025"/>
            <a:ext cx="6879053" cy="6790698"/>
          </a:xfrm>
          <a:custGeom>
            <a:avLst/>
            <a:gdLst/>
            <a:ahLst/>
            <a:cxnLst/>
            <a:rect r="r" b="b" t="t" l="l"/>
            <a:pathLst>
              <a:path h="6790698" w="6879053">
                <a:moveTo>
                  <a:pt x="0" y="0"/>
                </a:moveTo>
                <a:lnTo>
                  <a:pt x="6879052" y="0"/>
                </a:lnTo>
                <a:lnTo>
                  <a:pt x="6879052" y="6790698"/>
                </a:lnTo>
                <a:lnTo>
                  <a:pt x="0" y="6790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30606" y="2075274"/>
            <a:ext cx="4226789" cy="32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  <a:spcBef>
                <a:spcPct val="0"/>
              </a:spcBef>
            </a:pPr>
            <a:r>
              <a:rPr lang="en-US" sz="1907">
                <a:solidFill>
                  <a:srgbClr val="30302B"/>
                </a:solidFill>
                <a:latin typeface="Glacial Indifference Bold"/>
              </a:rPr>
              <a:t>fases do ciclo do discipulado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8826" y="1084671"/>
            <a:ext cx="11269166" cy="1028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647">
                <a:solidFill>
                  <a:srgbClr val="767D6D"/>
                </a:solidFill>
                <a:latin typeface="Glacial Indifference Bold"/>
              </a:rPr>
              <a:t>O CICLO DO DISCIPULADO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750" y="832977"/>
            <a:ext cx="16504500" cy="8865920"/>
          </a:xfrm>
          <a:custGeom>
            <a:avLst/>
            <a:gdLst/>
            <a:ahLst/>
            <a:cxnLst/>
            <a:rect r="r" b="b" t="t" l="l"/>
            <a:pathLst>
              <a:path h="8865920" w="16504500">
                <a:moveTo>
                  <a:pt x="0" y="0"/>
                </a:moveTo>
                <a:lnTo>
                  <a:pt x="16504500" y="0"/>
                </a:lnTo>
                <a:lnTo>
                  <a:pt x="16504500" y="8865920"/>
                </a:lnTo>
                <a:lnTo>
                  <a:pt x="0" y="8865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82950" y="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13409" y="957646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14291" y="7179349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49" y="0"/>
                </a:lnTo>
                <a:lnTo>
                  <a:pt x="1776349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04474" y="2592025"/>
            <a:ext cx="6879053" cy="6790698"/>
          </a:xfrm>
          <a:custGeom>
            <a:avLst/>
            <a:gdLst/>
            <a:ahLst/>
            <a:cxnLst/>
            <a:rect r="r" b="b" t="t" l="l"/>
            <a:pathLst>
              <a:path h="6790698" w="6879053">
                <a:moveTo>
                  <a:pt x="0" y="0"/>
                </a:moveTo>
                <a:lnTo>
                  <a:pt x="6879052" y="0"/>
                </a:lnTo>
                <a:lnTo>
                  <a:pt x="6879052" y="6790698"/>
                </a:lnTo>
                <a:lnTo>
                  <a:pt x="0" y="6790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30606" y="2075274"/>
            <a:ext cx="4226789" cy="32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  <a:spcBef>
                <a:spcPct val="0"/>
              </a:spcBef>
            </a:pPr>
            <a:r>
              <a:rPr lang="en-US" sz="1907">
                <a:solidFill>
                  <a:srgbClr val="30302B"/>
                </a:solidFill>
                <a:latin typeface="Glacial Indifference Bold"/>
              </a:rPr>
              <a:t>fases do ciclo do discipulado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8826" y="1084671"/>
            <a:ext cx="11269166" cy="1028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647">
                <a:solidFill>
                  <a:srgbClr val="767D6D"/>
                </a:solidFill>
                <a:latin typeface="Glacial Indifference Bold"/>
              </a:rPr>
              <a:t>O CICLO DO DISCIPULADO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750" y="832977"/>
            <a:ext cx="16504500" cy="8865920"/>
          </a:xfrm>
          <a:custGeom>
            <a:avLst/>
            <a:gdLst/>
            <a:ahLst/>
            <a:cxnLst/>
            <a:rect r="r" b="b" t="t" l="l"/>
            <a:pathLst>
              <a:path h="8865920" w="16504500">
                <a:moveTo>
                  <a:pt x="0" y="0"/>
                </a:moveTo>
                <a:lnTo>
                  <a:pt x="16504500" y="0"/>
                </a:lnTo>
                <a:lnTo>
                  <a:pt x="16504500" y="8865920"/>
                </a:lnTo>
                <a:lnTo>
                  <a:pt x="0" y="8865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82950" y="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13409" y="957646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14291" y="7179349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49" y="0"/>
                </a:lnTo>
                <a:lnTo>
                  <a:pt x="1776349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04474" y="2592025"/>
            <a:ext cx="6879053" cy="6790698"/>
          </a:xfrm>
          <a:custGeom>
            <a:avLst/>
            <a:gdLst/>
            <a:ahLst/>
            <a:cxnLst/>
            <a:rect r="r" b="b" t="t" l="l"/>
            <a:pathLst>
              <a:path h="6790698" w="6879053">
                <a:moveTo>
                  <a:pt x="0" y="0"/>
                </a:moveTo>
                <a:lnTo>
                  <a:pt x="6879052" y="0"/>
                </a:lnTo>
                <a:lnTo>
                  <a:pt x="6879052" y="6790698"/>
                </a:lnTo>
                <a:lnTo>
                  <a:pt x="0" y="6790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30606" y="2075274"/>
            <a:ext cx="4226789" cy="32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  <a:spcBef>
                <a:spcPct val="0"/>
              </a:spcBef>
            </a:pPr>
            <a:r>
              <a:rPr lang="en-US" sz="1907">
                <a:solidFill>
                  <a:srgbClr val="30302B"/>
                </a:solidFill>
                <a:latin typeface="Glacial Indifference Bold"/>
              </a:rPr>
              <a:t>fases do ciclo do discipulado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8826" y="1084671"/>
            <a:ext cx="11269166" cy="1028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647">
                <a:solidFill>
                  <a:srgbClr val="767D6D"/>
                </a:solidFill>
                <a:latin typeface="Glacial Indifference Bold"/>
              </a:rPr>
              <a:t>O CICLO DO DISCIPULADO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750" y="832977"/>
            <a:ext cx="16504500" cy="8865920"/>
          </a:xfrm>
          <a:custGeom>
            <a:avLst/>
            <a:gdLst/>
            <a:ahLst/>
            <a:cxnLst/>
            <a:rect r="r" b="b" t="t" l="l"/>
            <a:pathLst>
              <a:path h="8865920" w="16504500">
                <a:moveTo>
                  <a:pt x="0" y="0"/>
                </a:moveTo>
                <a:lnTo>
                  <a:pt x="16504500" y="0"/>
                </a:lnTo>
                <a:lnTo>
                  <a:pt x="16504500" y="8865920"/>
                </a:lnTo>
                <a:lnTo>
                  <a:pt x="0" y="8865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82950" y="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13409" y="957646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14291" y="7179349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49" y="0"/>
                </a:lnTo>
                <a:lnTo>
                  <a:pt x="1776349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04474" y="2592025"/>
            <a:ext cx="6879053" cy="6790698"/>
          </a:xfrm>
          <a:custGeom>
            <a:avLst/>
            <a:gdLst/>
            <a:ahLst/>
            <a:cxnLst/>
            <a:rect r="r" b="b" t="t" l="l"/>
            <a:pathLst>
              <a:path h="6790698" w="6879053">
                <a:moveTo>
                  <a:pt x="0" y="0"/>
                </a:moveTo>
                <a:lnTo>
                  <a:pt x="6879052" y="0"/>
                </a:lnTo>
                <a:lnTo>
                  <a:pt x="6879052" y="6790698"/>
                </a:lnTo>
                <a:lnTo>
                  <a:pt x="0" y="6790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30606" y="2075274"/>
            <a:ext cx="4226789" cy="32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  <a:spcBef>
                <a:spcPct val="0"/>
              </a:spcBef>
            </a:pPr>
            <a:r>
              <a:rPr lang="en-US" sz="1907">
                <a:solidFill>
                  <a:srgbClr val="30302B"/>
                </a:solidFill>
                <a:latin typeface="Glacial Indifference Bold"/>
              </a:rPr>
              <a:t>fases do ciclo do discipulado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8826" y="1084671"/>
            <a:ext cx="11269166" cy="1028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647">
                <a:solidFill>
                  <a:srgbClr val="767D6D"/>
                </a:solidFill>
                <a:latin typeface="Glacial Indifference Bold"/>
              </a:rPr>
              <a:t>O CICLO DO DISCIPULADO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750" y="832977"/>
            <a:ext cx="16504500" cy="8865920"/>
          </a:xfrm>
          <a:custGeom>
            <a:avLst/>
            <a:gdLst/>
            <a:ahLst/>
            <a:cxnLst/>
            <a:rect r="r" b="b" t="t" l="l"/>
            <a:pathLst>
              <a:path h="8865920" w="16504500">
                <a:moveTo>
                  <a:pt x="0" y="0"/>
                </a:moveTo>
                <a:lnTo>
                  <a:pt x="16504500" y="0"/>
                </a:lnTo>
                <a:lnTo>
                  <a:pt x="16504500" y="8865920"/>
                </a:lnTo>
                <a:lnTo>
                  <a:pt x="0" y="8865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82950" y="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13409" y="9576460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50" y="0"/>
                </a:lnTo>
                <a:lnTo>
                  <a:pt x="1776350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14291" y="7179349"/>
            <a:ext cx="1776350" cy="710540"/>
          </a:xfrm>
          <a:custGeom>
            <a:avLst/>
            <a:gdLst/>
            <a:ahLst/>
            <a:cxnLst/>
            <a:rect r="r" b="b" t="t" l="l"/>
            <a:pathLst>
              <a:path h="710540" w="1776350">
                <a:moveTo>
                  <a:pt x="0" y="0"/>
                </a:moveTo>
                <a:lnTo>
                  <a:pt x="1776349" y="0"/>
                </a:lnTo>
                <a:lnTo>
                  <a:pt x="1776349" y="710540"/>
                </a:lnTo>
                <a:lnTo>
                  <a:pt x="0" y="710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33081" y="3267533"/>
            <a:ext cx="5221838" cy="5154769"/>
          </a:xfrm>
          <a:custGeom>
            <a:avLst/>
            <a:gdLst/>
            <a:ahLst/>
            <a:cxnLst/>
            <a:rect r="r" b="b" t="t" l="l"/>
            <a:pathLst>
              <a:path h="5154769" w="5221838">
                <a:moveTo>
                  <a:pt x="0" y="0"/>
                </a:moveTo>
                <a:lnTo>
                  <a:pt x="5221838" y="0"/>
                </a:lnTo>
                <a:lnTo>
                  <a:pt x="5221838" y="5154769"/>
                </a:lnTo>
                <a:lnTo>
                  <a:pt x="0" y="51547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30606" y="2075274"/>
            <a:ext cx="4226789" cy="32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  <a:spcBef>
                <a:spcPct val="0"/>
              </a:spcBef>
            </a:pPr>
            <a:r>
              <a:rPr lang="en-US" sz="1907">
                <a:solidFill>
                  <a:srgbClr val="30302B"/>
                </a:solidFill>
                <a:latin typeface="Glacial Indifference Bold"/>
              </a:rPr>
              <a:t>fases do ciclo do discipulado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8826" y="1084671"/>
            <a:ext cx="11269166" cy="1028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647">
                <a:solidFill>
                  <a:srgbClr val="767D6D"/>
                </a:solidFill>
                <a:latin typeface="Glacial Indifference Bold"/>
              </a:rPr>
              <a:t>O CICLO DO DISCIPULADO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DAFxJArhQ34</dc:identifier>
  <dcterms:modified xsi:type="dcterms:W3CDTF">2011-08-01T06:04:30Z</dcterms:modified>
  <cp:revision>1</cp:revision>
  <dc:title>O ciclo do discipulado</dc:title>
</cp:coreProperties>
</file>