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8E9033-80CD-47F2-B1A7-7E068392FACD}" v="22" dt="2023-11-23T22:44:02.9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o costa" userId="9151aa7e2c412342" providerId="LiveId" clId="{9B8E9033-80CD-47F2-B1A7-7E068392FACD}"/>
    <pc:docChg chg="undo custSel addSld delSld modSld">
      <pc:chgData name="Sandro costa" userId="9151aa7e2c412342" providerId="LiveId" clId="{9B8E9033-80CD-47F2-B1A7-7E068392FACD}" dt="2023-11-23T22:46:02.587" v="187" actId="20577"/>
      <pc:docMkLst>
        <pc:docMk/>
      </pc:docMkLst>
      <pc:sldChg chg="modSp mod">
        <pc:chgData name="Sandro costa" userId="9151aa7e2c412342" providerId="LiveId" clId="{9B8E9033-80CD-47F2-B1A7-7E068392FACD}" dt="2023-11-23T22:44:08.026" v="171" actId="1076"/>
        <pc:sldMkLst>
          <pc:docMk/>
          <pc:sldMk cId="3745574245" sldId="256"/>
        </pc:sldMkLst>
        <pc:spChg chg="mod">
          <ac:chgData name="Sandro costa" userId="9151aa7e2c412342" providerId="LiveId" clId="{9B8E9033-80CD-47F2-B1A7-7E068392FACD}" dt="2023-11-23T22:44:08.026" v="171" actId="1076"/>
          <ac:spMkLst>
            <pc:docMk/>
            <pc:sldMk cId="3745574245" sldId="256"/>
            <ac:spMk id="3" creationId="{7DDCB68D-D8E6-BEB4-4A56-D4C49A9CF918}"/>
          </ac:spMkLst>
        </pc:spChg>
      </pc:sldChg>
      <pc:sldChg chg="modSp mod">
        <pc:chgData name="Sandro costa" userId="9151aa7e2c412342" providerId="LiveId" clId="{9B8E9033-80CD-47F2-B1A7-7E068392FACD}" dt="2023-11-23T18:18:17.800" v="0" actId="20577"/>
        <pc:sldMkLst>
          <pc:docMk/>
          <pc:sldMk cId="1672406415" sldId="258"/>
        </pc:sldMkLst>
        <pc:spChg chg="mod">
          <ac:chgData name="Sandro costa" userId="9151aa7e2c412342" providerId="LiveId" clId="{9B8E9033-80CD-47F2-B1A7-7E068392FACD}" dt="2023-11-23T18:18:17.800" v="0" actId="20577"/>
          <ac:spMkLst>
            <pc:docMk/>
            <pc:sldMk cId="1672406415" sldId="258"/>
            <ac:spMk id="3" creationId="{ED9BF907-C71C-93BA-D3F1-21FC21A4E58A}"/>
          </ac:spMkLst>
        </pc:spChg>
      </pc:sldChg>
      <pc:sldChg chg="modSp mod">
        <pc:chgData name="Sandro costa" userId="9151aa7e2c412342" providerId="LiveId" clId="{9B8E9033-80CD-47F2-B1A7-7E068392FACD}" dt="2023-11-23T22:45:00.292" v="174" actId="20577"/>
        <pc:sldMkLst>
          <pc:docMk/>
          <pc:sldMk cId="2871970496" sldId="259"/>
        </pc:sldMkLst>
        <pc:spChg chg="mod">
          <ac:chgData name="Sandro costa" userId="9151aa7e2c412342" providerId="LiveId" clId="{9B8E9033-80CD-47F2-B1A7-7E068392FACD}" dt="2023-11-23T22:45:00.292" v="174" actId="20577"/>
          <ac:spMkLst>
            <pc:docMk/>
            <pc:sldMk cId="2871970496" sldId="259"/>
            <ac:spMk id="2" creationId="{0E8C6F21-8AE6-9DDA-8F6C-B1D5D39544F0}"/>
          </ac:spMkLst>
        </pc:spChg>
      </pc:sldChg>
      <pc:sldChg chg="modSp mod">
        <pc:chgData name="Sandro costa" userId="9151aa7e2c412342" providerId="LiveId" clId="{9B8E9033-80CD-47F2-B1A7-7E068392FACD}" dt="2023-11-23T18:19:25.872" v="2" actId="14100"/>
        <pc:sldMkLst>
          <pc:docMk/>
          <pc:sldMk cId="1410562199" sldId="263"/>
        </pc:sldMkLst>
        <pc:spChg chg="mod">
          <ac:chgData name="Sandro costa" userId="9151aa7e2c412342" providerId="LiveId" clId="{9B8E9033-80CD-47F2-B1A7-7E068392FACD}" dt="2023-11-23T18:19:17.130" v="1" actId="14100"/>
          <ac:spMkLst>
            <pc:docMk/>
            <pc:sldMk cId="1410562199" sldId="263"/>
            <ac:spMk id="2" creationId="{96B73CBF-5C1D-753D-6067-892F43F5545B}"/>
          </ac:spMkLst>
        </pc:spChg>
        <pc:graphicFrameChg chg="mod">
          <ac:chgData name="Sandro costa" userId="9151aa7e2c412342" providerId="LiveId" clId="{9B8E9033-80CD-47F2-B1A7-7E068392FACD}" dt="2023-11-23T18:19:25.872" v="2" actId="14100"/>
          <ac:graphicFrameMkLst>
            <pc:docMk/>
            <pc:sldMk cId="1410562199" sldId="263"/>
            <ac:graphicFrameMk id="18" creationId="{1870F9DF-AE8D-A7F8-89EC-64850EBAFA64}"/>
          </ac:graphicFrameMkLst>
        </pc:graphicFrameChg>
      </pc:sldChg>
      <pc:sldChg chg="modSp mod">
        <pc:chgData name="Sandro costa" userId="9151aa7e2c412342" providerId="LiveId" clId="{9B8E9033-80CD-47F2-B1A7-7E068392FACD}" dt="2023-11-23T18:19:59.548" v="3" actId="20577"/>
        <pc:sldMkLst>
          <pc:docMk/>
          <pc:sldMk cId="180630578" sldId="266"/>
        </pc:sldMkLst>
        <pc:spChg chg="mod">
          <ac:chgData name="Sandro costa" userId="9151aa7e2c412342" providerId="LiveId" clId="{9B8E9033-80CD-47F2-B1A7-7E068392FACD}" dt="2023-11-23T18:19:59.548" v="3" actId="20577"/>
          <ac:spMkLst>
            <pc:docMk/>
            <pc:sldMk cId="180630578" sldId="266"/>
            <ac:spMk id="3" creationId="{0BED4887-D1DC-0705-9B2D-9A5E49D53FF7}"/>
          </ac:spMkLst>
        </pc:spChg>
      </pc:sldChg>
      <pc:sldChg chg="del">
        <pc:chgData name="Sandro costa" userId="9151aa7e2c412342" providerId="LiveId" clId="{9B8E9033-80CD-47F2-B1A7-7E068392FACD}" dt="2023-11-23T18:20:08.640" v="4" actId="47"/>
        <pc:sldMkLst>
          <pc:docMk/>
          <pc:sldMk cId="3564326565" sldId="267"/>
        </pc:sldMkLst>
      </pc:sldChg>
      <pc:sldChg chg="modSp mod">
        <pc:chgData name="Sandro costa" userId="9151aa7e2c412342" providerId="LiveId" clId="{9B8E9033-80CD-47F2-B1A7-7E068392FACD}" dt="2023-11-23T22:46:02.587" v="187" actId="20577"/>
        <pc:sldMkLst>
          <pc:docMk/>
          <pc:sldMk cId="2836895077" sldId="268"/>
        </pc:sldMkLst>
        <pc:graphicFrameChg chg="modGraphic">
          <ac:chgData name="Sandro costa" userId="9151aa7e2c412342" providerId="LiveId" clId="{9B8E9033-80CD-47F2-B1A7-7E068392FACD}" dt="2023-11-23T22:46:02.587" v="187" actId="20577"/>
          <ac:graphicFrameMkLst>
            <pc:docMk/>
            <pc:sldMk cId="2836895077" sldId="268"/>
            <ac:graphicFrameMk id="6" creationId="{17A96DFD-0AA1-DBDB-BC32-DB2ECA9CD40B}"/>
          </ac:graphicFrameMkLst>
        </pc:graphicFrameChg>
      </pc:sldChg>
      <pc:sldChg chg="addSp modSp new mod setBg">
        <pc:chgData name="Sandro costa" userId="9151aa7e2c412342" providerId="LiveId" clId="{9B8E9033-80CD-47F2-B1A7-7E068392FACD}" dt="2023-11-23T18:42:20.154" v="163" actId="20577"/>
        <pc:sldMkLst>
          <pc:docMk/>
          <pc:sldMk cId="2983356730" sldId="269"/>
        </pc:sldMkLst>
        <pc:spChg chg="mod">
          <ac:chgData name="Sandro costa" userId="9151aa7e2c412342" providerId="LiveId" clId="{9B8E9033-80CD-47F2-B1A7-7E068392FACD}" dt="2023-11-23T18:42:20.154" v="163" actId="20577"/>
          <ac:spMkLst>
            <pc:docMk/>
            <pc:sldMk cId="2983356730" sldId="269"/>
            <ac:spMk id="2" creationId="{9F833ACD-2A38-7FA9-C645-D30CE2C1035F}"/>
          </ac:spMkLst>
        </pc:spChg>
        <pc:spChg chg="mod">
          <ac:chgData name="Sandro costa" userId="9151aa7e2c412342" providerId="LiveId" clId="{9B8E9033-80CD-47F2-B1A7-7E068392FACD}" dt="2023-11-23T18:42:05.908" v="153" actId="20577"/>
          <ac:spMkLst>
            <pc:docMk/>
            <pc:sldMk cId="2983356730" sldId="269"/>
            <ac:spMk id="3" creationId="{1F3056B3-E9ED-2684-1DA8-D7D4DF87CC11}"/>
          </ac:spMkLst>
        </pc:spChg>
        <pc:spChg chg="add">
          <ac:chgData name="Sandro costa" userId="9151aa7e2c412342" providerId="LiveId" clId="{9B8E9033-80CD-47F2-B1A7-7E068392FACD}" dt="2023-11-23T18:21:42.742" v="10" actId="26606"/>
          <ac:spMkLst>
            <pc:docMk/>
            <pc:sldMk cId="2983356730" sldId="269"/>
            <ac:spMk id="9" creationId="{03AE087C-11E2-4305-9282-D7F122FE726E}"/>
          </ac:spMkLst>
        </pc:spChg>
        <pc:grpChg chg="add">
          <ac:chgData name="Sandro costa" userId="9151aa7e2c412342" providerId="LiveId" clId="{9B8E9033-80CD-47F2-B1A7-7E068392FACD}" dt="2023-11-23T18:21:42.742" v="10" actId="26606"/>
          <ac:grpSpMkLst>
            <pc:docMk/>
            <pc:sldMk cId="2983356730" sldId="269"/>
            <ac:grpSpMk id="11" creationId="{6ACF365D-F104-414F-93C3-D9F568808E0D}"/>
          </ac:grpSpMkLst>
        </pc:grpChg>
        <pc:picChg chg="add">
          <ac:chgData name="Sandro costa" userId="9151aa7e2c412342" providerId="LiveId" clId="{9B8E9033-80CD-47F2-B1A7-7E068392FACD}" dt="2023-11-23T18:21:42.742" v="10" actId="26606"/>
          <ac:picMkLst>
            <pc:docMk/>
            <pc:sldMk cId="2983356730" sldId="269"/>
            <ac:picMk id="5" creationId="{5B78B9AC-3C31-F822-FD8F-C48BFA5CEEA9}"/>
          </ac:picMkLst>
        </pc:picChg>
      </pc:sldChg>
      <pc:sldChg chg="addSp modSp new mod setBg addAnim">
        <pc:chgData name="Sandro costa" userId="9151aa7e2c412342" providerId="LiveId" clId="{9B8E9033-80CD-47F2-B1A7-7E068392FACD}" dt="2023-11-23T18:34:11.684" v="100" actId="207"/>
        <pc:sldMkLst>
          <pc:docMk/>
          <pc:sldMk cId="3215513072" sldId="270"/>
        </pc:sldMkLst>
        <pc:spChg chg="mod">
          <ac:chgData name="Sandro costa" userId="9151aa7e2c412342" providerId="LiveId" clId="{9B8E9033-80CD-47F2-B1A7-7E068392FACD}" dt="2023-11-23T18:28:25.518" v="98" actId="403"/>
          <ac:spMkLst>
            <pc:docMk/>
            <pc:sldMk cId="3215513072" sldId="270"/>
            <ac:spMk id="2" creationId="{9395DBD7-A2FF-932C-05DB-BFF820018E98}"/>
          </ac:spMkLst>
        </pc:spChg>
        <pc:spChg chg="mod">
          <ac:chgData name="Sandro costa" userId="9151aa7e2c412342" providerId="LiveId" clId="{9B8E9033-80CD-47F2-B1A7-7E068392FACD}" dt="2023-11-23T18:34:11.684" v="100" actId="207"/>
          <ac:spMkLst>
            <pc:docMk/>
            <pc:sldMk cId="3215513072" sldId="270"/>
            <ac:spMk id="3" creationId="{D428FFD6-86C2-B62E-F34D-5AE533072A5B}"/>
          </ac:spMkLst>
        </pc:spChg>
        <pc:spChg chg="add">
          <ac:chgData name="Sandro costa" userId="9151aa7e2c412342" providerId="LiveId" clId="{9B8E9033-80CD-47F2-B1A7-7E068392FACD}" dt="2023-11-23T18:23:54.610" v="54" actId="26606"/>
          <ac:spMkLst>
            <pc:docMk/>
            <pc:sldMk cId="3215513072" sldId="270"/>
            <ac:spMk id="9" creationId="{03AE087C-11E2-4305-9282-D7F122FE726E}"/>
          </ac:spMkLst>
        </pc:spChg>
        <pc:grpChg chg="add">
          <ac:chgData name="Sandro costa" userId="9151aa7e2c412342" providerId="LiveId" clId="{9B8E9033-80CD-47F2-B1A7-7E068392FACD}" dt="2023-11-23T18:23:54.610" v="54" actId="26606"/>
          <ac:grpSpMkLst>
            <pc:docMk/>
            <pc:sldMk cId="3215513072" sldId="270"/>
            <ac:grpSpMk id="11" creationId="{6ACF365D-F104-414F-93C3-D9F568808E0D}"/>
          </ac:grpSpMkLst>
        </pc:grpChg>
        <pc:picChg chg="add">
          <ac:chgData name="Sandro costa" userId="9151aa7e2c412342" providerId="LiveId" clId="{9B8E9033-80CD-47F2-B1A7-7E068392FACD}" dt="2023-11-23T18:23:54.610" v="54" actId="26606"/>
          <ac:picMkLst>
            <pc:docMk/>
            <pc:sldMk cId="3215513072" sldId="270"/>
            <ac:picMk id="5" creationId="{6ED99ACD-E4A6-2D88-2816-2F50A86B14AA}"/>
          </ac:picMkLst>
        </pc:picChg>
      </pc:sldChg>
      <pc:sldChg chg="addSp delSp modSp new mod setBg">
        <pc:chgData name="Sandro costa" userId="9151aa7e2c412342" providerId="LiveId" clId="{9B8E9033-80CD-47F2-B1A7-7E068392FACD}" dt="2023-11-23T18:38:50.273" v="146" actId="14100"/>
        <pc:sldMkLst>
          <pc:docMk/>
          <pc:sldMk cId="2609754234" sldId="271"/>
        </pc:sldMkLst>
        <pc:spChg chg="mod">
          <ac:chgData name="Sandro costa" userId="9151aa7e2c412342" providerId="LiveId" clId="{9B8E9033-80CD-47F2-B1A7-7E068392FACD}" dt="2023-11-23T18:38:46.420" v="145" actId="1076"/>
          <ac:spMkLst>
            <pc:docMk/>
            <pc:sldMk cId="2609754234" sldId="271"/>
            <ac:spMk id="2" creationId="{259F861F-94A5-AD22-AA80-EA41FC3A5F37}"/>
          </ac:spMkLst>
        </pc:spChg>
        <pc:spChg chg="add del mod">
          <ac:chgData name="Sandro costa" userId="9151aa7e2c412342" providerId="LiveId" clId="{9B8E9033-80CD-47F2-B1A7-7E068392FACD}" dt="2023-11-23T18:37:26.036" v="132" actId="26606"/>
          <ac:spMkLst>
            <pc:docMk/>
            <pc:sldMk cId="2609754234" sldId="271"/>
            <ac:spMk id="3" creationId="{6E2DAD60-91DF-6953-4E3D-DFB1B4D8B4B9}"/>
          </ac:spMkLst>
        </pc:spChg>
        <pc:spChg chg="add del">
          <ac:chgData name="Sandro costa" userId="9151aa7e2c412342" providerId="LiveId" clId="{9B8E9033-80CD-47F2-B1A7-7E068392FACD}" dt="2023-11-23T18:34:36.197" v="110" actId="26606"/>
          <ac:spMkLst>
            <pc:docMk/>
            <pc:sldMk cId="2609754234" sldId="271"/>
            <ac:spMk id="9" creationId="{03AE087C-11E2-4305-9282-D7F122FE726E}"/>
          </ac:spMkLst>
        </pc:spChg>
        <pc:spChg chg="add del">
          <ac:chgData name="Sandro costa" userId="9151aa7e2c412342" providerId="LiveId" clId="{9B8E9033-80CD-47F2-B1A7-7E068392FACD}" dt="2023-11-23T18:35:29.713" v="121" actId="26606"/>
          <ac:spMkLst>
            <pc:docMk/>
            <pc:sldMk cId="2609754234" sldId="271"/>
            <ac:spMk id="22" creationId="{FAFB3478-4AEC-431E-93B2-1593839C16DA}"/>
          </ac:spMkLst>
        </pc:spChg>
        <pc:spChg chg="add del">
          <ac:chgData name="Sandro costa" userId="9151aa7e2c412342" providerId="LiveId" clId="{9B8E9033-80CD-47F2-B1A7-7E068392FACD}" dt="2023-11-23T18:35:29.713" v="121" actId="26606"/>
          <ac:spMkLst>
            <pc:docMk/>
            <pc:sldMk cId="2609754234" sldId="271"/>
            <ac:spMk id="24" creationId="{E0F166C3-D45F-4A92-A291-15B874AD1A56}"/>
          </ac:spMkLst>
        </pc:spChg>
        <pc:spChg chg="add del">
          <ac:chgData name="Sandro costa" userId="9151aa7e2c412342" providerId="LiveId" clId="{9B8E9033-80CD-47F2-B1A7-7E068392FACD}" dt="2023-11-23T18:35:29.713" v="121" actId="26606"/>
          <ac:spMkLst>
            <pc:docMk/>
            <pc:sldMk cId="2609754234" sldId="271"/>
            <ac:spMk id="32" creationId="{F34FFB17-4733-4A4C-9F36-CE82366CB51E}"/>
          </ac:spMkLst>
        </pc:spChg>
        <pc:spChg chg="add del">
          <ac:chgData name="Sandro costa" userId="9151aa7e2c412342" providerId="LiveId" clId="{9B8E9033-80CD-47F2-B1A7-7E068392FACD}" dt="2023-11-23T18:35:29.699" v="120" actId="26606"/>
          <ac:spMkLst>
            <pc:docMk/>
            <pc:sldMk cId="2609754234" sldId="271"/>
            <ac:spMk id="37" creationId="{03AE087C-11E2-4305-9282-D7F122FE726E}"/>
          </ac:spMkLst>
        </pc:spChg>
        <pc:spChg chg="add">
          <ac:chgData name="Sandro costa" userId="9151aa7e2c412342" providerId="LiveId" clId="{9B8E9033-80CD-47F2-B1A7-7E068392FACD}" dt="2023-11-23T18:35:29.713" v="121" actId="26606"/>
          <ac:spMkLst>
            <pc:docMk/>
            <pc:sldMk cId="2609754234" sldId="271"/>
            <ac:spMk id="47" creationId="{FAFB3478-4AEC-431E-93B2-1593839C16DA}"/>
          </ac:spMkLst>
        </pc:spChg>
        <pc:spChg chg="add">
          <ac:chgData name="Sandro costa" userId="9151aa7e2c412342" providerId="LiveId" clId="{9B8E9033-80CD-47F2-B1A7-7E068392FACD}" dt="2023-11-23T18:35:29.713" v="121" actId="26606"/>
          <ac:spMkLst>
            <pc:docMk/>
            <pc:sldMk cId="2609754234" sldId="271"/>
            <ac:spMk id="48" creationId="{2E922E9E-A29B-4164-A634-B718A43369CA}"/>
          </ac:spMkLst>
        </pc:spChg>
        <pc:spChg chg="add">
          <ac:chgData name="Sandro costa" userId="9151aa7e2c412342" providerId="LiveId" clId="{9B8E9033-80CD-47F2-B1A7-7E068392FACD}" dt="2023-11-23T18:35:29.713" v="121" actId="26606"/>
          <ac:spMkLst>
            <pc:docMk/>
            <pc:sldMk cId="2609754234" sldId="271"/>
            <ac:spMk id="49" creationId="{BA44E6CA-03F3-47EA-A9F3-5C0674E28D61}"/>
          </ac:spMkLst>
        </pc:spChg>
        <pc:grpChg chg="add del">
          <ac:chgData name="Sandro costa" userId="9151aa7e2c412342" providerId="LiveId" clId="{9B8E9033-80CD-47F2-B1A7-7E068392FACD}" dt="2023-11-23T18:34:36.197" v="110" actId="26606"/>
          <ac:grpSpMkLst>
            <pc:docMk/>
            <pc:sldMk cId="2609754234" sldId="271"/>
            <ac:grpSpMk id="11" creationId="{6ACF365D-F104-414F-93C3-D9F568808E0D}"/>
          </ac:grpSpMkLst>
        </pc:grpChg>
        <pc:grpChg chg="add del">
          <ac:chgData name="Sandro costa" userId="9151aa7e2c412342" providerId="LiveId" clId="{9B8E9033-80CD-47F2-B1A7-7E068392FACD}" dt="2023-11-23T18:35:29.713" v="121" actId="26606"/>
          <ac:grpSpMkLst>
            <pc:docMk/>
            <pc:sldMk cId="2609754234" sldId="271"/>
            <ac:grpSpMk id="26" creationId="{6DBB4B8F-57A2-4546-9449-6DBBA6E7C6CF}"/>
          </ac:grpSpMkLst>
        </pc:grpChg>
        <pc:grpChg chg="add del">
          <ac:chgData name="Sandro costa" userId="9151aa7e2c412342" providerId="LiveId" clId="{9B8E9033-80CD-47F2-B1A7-7E068392FACD}" dt="2023-11-23T18:35:29.699" v="120" actId="26606"/>
          <ac:grpSpMkLst>
            <pc:docMk/>
            <pc:sldMk cId="2609754234" sldId="271"/>
            <ac:grpSpMk id="39" creationId="{6ACF365D-F104-414F-93C3-D9F568808E0D}"/>
          </ac:grpSpMkLst>
        </pc:grpChg>
        <pc:grpChg chg="add">
          <ac:chgData name="Sandro costa" userId="9151aa7e2c412342" providerId="LiveId" clId="{9B8E9033-80CD-47F2-B1A7-7E068392FACD}" dt="2023-11-23T18:35:29.713" v="121" actId="26606"/>
          <ac:grpSpMkLst>
            <pc:docMk/>
            <pc:sldMk cId="2609754234" sldId="271"/>
            <ac:grpSpMk id="50" creationId="{7EE36A67-006F-476F-9635-DC6B386EEAB7}"/>
          </ac:grpSpMkLst>
        </pc:grpChg>
        <pc:graphicFrameChg chg="add del">
          <ac:chgData name="Sandro costa" userId="9151aa7e2c412342" providerId="LiveId" clId="{9B8E9033-80CD-47F2-B1A7-7E068392FACD}" dt="2023-11-23T18:37:26.019" v="131" actId="26606"/>
          <ac:graphicFrameMkLst>
            <pc:docMk/>
            <pc:sldMk cId="2609754234" sldId="271"/>
            <ac:graphicFrameMk id="56" creationId="{B49EA2AF-0CC9-1672-26E2-6C1D8722B9EF}"/>
          </ac:graphicFrameMkLst>
        </pc:graphicFrameChg>
        <pc:graphicFrameChg chg="add mod">
          <ac:chgData name="Sandro costa" userId="9151aa7e2c412342" providerId="LiveId" clId="{9B8E9033-80CD-47F2-B1A7-7E068392FACD}" dt="2023-11-23T18:38:50.273" v="146" actId="14100"/>
          <ac:graphicFrameMkLst>
            <pc:docMk/>
            <pc:sldMk cId="2609754234" sldId="271"/>
            <ac:graphicFrameMk id="58" creationId="{B1D7E100-CB81-A8BA-FF3B-A10289AA9E6E}"/>
          </ac:graphicFrameMkLst>
        </pc:graphicFrameChg>
        <pc:picChg chg="add mod ord">
          <ac:chgData name="Sandro costa" userId="9151aa7e2c412342" providerId="LiveId" clId="{9B8E9033-80CD-47F2-B1A7-7E068392FACD}" dt="2023-11-23T18:35:29.713" v="121" actId="26606"/>
          <ac:picMkLst>
            <pc:docMk/>
            <pc:sldMk cId="2609754234" sldId="271"/>
            <ac:picMk id="5" creationId="{A04A9AF5-0BEA-D05B-7189-4AA364F6A4C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838D82-E062-4CBB-8476-50807595CB9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E7F455-E48D-4CD2-9240-79AFD3604458}">
      <dgm:prSet/>
      <dgm:spPr/>
      <dgm:t>
        <a:bodyPr/>
        <a:lstStyle/>
        <a:p>
          <a:r>
            <a:rPr lang="pt-BR" dirty="0"/>
            <a:t>BARREIRA Nº1 : CONSUMISMO X SEGUIR A CRISTO</a:t>
          </a:r>
          <a:endParaRPr lang="en-US" dirty="0"/>
        </a:p>
      </dgm:t>
    </dgm:pt>
    <dgm:pt modelId="{BFFFA2AD-F29E-4DF8-80BF-96A3383544FC}" type="parTrans" cxnId="{0519AF91-BF57-4B50-B719-3E0097CE130C}">
      <dgm:prSet/>
      <dgm:spPr/>
      <dgm:t>
        <a:bodyPr/>
        <a:lstStyle/>
        <a:p>
          <a:endParaRPr lang="en-US"/>
        </a:p>
      </dgm:t>
    </dgm:pt>
    <dgm:pt modelId="{C3E9AD1C-0403-48D0-8DFB-2E462A8014B9}" type="sibTrans" cxnId="{0519AF91-BF57-4B50-B719-3E0097CE130C}">
      <dgm:prSet/>
      <dgm:spPr/>
      <dgm:t>
        <a:bodyPr/>
        <a:lstStyle/>
        <a:p>
          <a:endParaRPr lang="en-US"/>
        </a:p>
      </dgm:t>
    </dgm:pt>
    <dgm:pt modelId="{529A30AA-AC46-4B60-994B-433626D1CD7B}">
      <dgm:prSet/>
      <dgm:spPr/>
      <dgm:t>
        <a:bodyPr/>
        <a:lstStyle/>
        <a:p>
          <a:r>
            <a:rPr lang="pt-BR" dirty="0"/>
            <a:t>BARREIRA Nº2: </a:t>
          </a:r>
        </a:p>
        <a:p>
          <a:r>
            <a:rPr lang="pt-BR" dirty="0"/>
            <a:t>FOCAR NO JESUS HISTÓRICO, MAS NÃO NO CRISTO ENCARNADO</a:t>
          </a:r>
          <a:endParaRPr lang="en-US" dirty="0"/>
        </a:p>
      </dgm:t>
    </dgm:pt>
    <dgm:pt modelId="{FAA79997-E88A-4552-8FC9-D9AA3A074DCC}" type="parTrans" cxnId="{138EA17A-846F-48D4-A8C9-BF9E67B8081B}">
      <dgm:prSet/>
      <dgm:spPr/>
      <dgm:t>
        <a:bodyPr/>
        <a:lstStyle/>
        <a:p>
          <a:endParaRPr lang="en-US"/>
        </a:p>
      </dgm:t>
    </dgm:pt>
    <dgm:pt modelId="{057037FC-EBB5-4930-A797-A51D9FF2AC2E}" type="sibTrans" cxnId="{138EA17A-846F-48D4-A8C9-BF9E67B8081B}">
      <dgm:prSet/>
      <dgm:spPr/>
      <dgm:t>
        <a:bodyPr/>
        <a:lstStyle/>
        <a:p>
          <a:endParaRPr lang="en-US"/>
        </a:p>
      </dgm:t>
    </dgm:pt>
    <dgm:pt modelId="{E9A63E11-D453-44B2-B2AE-308AC699BBF0}">
      <dgm:prSet/>
      <dgm:spPr/>
      <dgm:t>
        <a:bodyPr/>
        <a:lstStyle/>
        <a:p>
          <a:r>
            <a:rPr lang="pt-BR"/>
            <a:t>BARREIRA Nº3: COLOCAR O CARRO DA COMUNIDADE NA FRENTE DO CAVALO CENTRADO EM CRISTO</a:t>
          </a:r>
          <a:endParaRPr lang="en-US"/>
        </a:p>
      </dgm:t>
    </dgm:pt>
    <dgm:pt modelId="{1D25DA94-48AC-4244-8BA1-CAB45FDE28E1}" type="parTrans" cxnId="{1D830728-E6D8-4C15-92DC-7A2C7F06F4ED}">
      <dgm:prSet/>
      <dgm:spPr/>
      <dgm:t>
        <a:bodyPr/>
        <a:lstStyle/>
        <a:p>
          <a:endParaRPr lang="en-US"/>
        </a:p>
      </dgm:t>
    </dgm:pt>
    <dgm:pt modelId="{D2A01E3B-2071-428F-AD4C-E78EE33D8938}" type="sibTrans" cxnId="{1D830728-E6D8-4C15-92DC-7A2C7F06F4ED}">
      <dgm:prSet/>
      <dgm:spPr/>
      <dgm:t>
        <a:bodyPr/>
        <a:lstStyle/>
        <a:p>
          <a:endParaRPr lang="en-US"/>
        </a:p>
      </dgm:t>
    </dgm:pt>
    <dgm:pt modelId="{3E87140E-8787-40FB-BACA-9BDB489A1D21}" type="pres">
      <dgm:prSet presAssocID="{D8838D82-E062-4CBB-8476-50807595CB9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43EDD8D-6C77-4B66-9863-7BA57C30AB60}" type="pres">
      <dgm:prSet presAssocID="{8CE7F455-E48D-4CD2-9240-79AFD3604458}" presName="hierRoot1" presStyleCnt="0"/>
      <dgm:spPr/>
    </dgm:pt>
    <dgm:pt modelId="{D93C4FA8-1173-4DDB-9431-C687D32BEBD3}" type="pres">
      <dgm:prSet presAssocID="{8CE7F455-E48D-4CD2-9240-79AFD3604458}" presName="composite" presStyleCnt="0"/>
      <dgm:spPr/>
    </dgm:pt>
    <dgm:pt modelId="{4F1AFBA0-3FEB-48A0-9974-60464F522D02}" type="pres">
      <dgm:prSet presAssocID="{8CE7F455-E48D-4CD2-9240-79AFD3604458}" presName="background" presStyleLbl="node0" presStyleIdx="0" presStyleCnt="3"/>
      <dgm:spPr/>
    </dgm:pt>
    <dgm:pt modelId="{048AFC39-730A-4F51-83E4-505967B58139}" type="pres">
      <dgm:prSet presAssocID="{8CE7F455-E48D-4CD2-9240-79AFD3604458}" presName="text" presStyleLbl="fgAcc0" presStyleIdx="0" presStyleCnt="3">
        <dgm:presLayoutVars>
          <dgm:chPref val="3"/>
        </dgm:presLayoutVars>
      </dgm:prSet>
      <dgm:spPr/>
    </dgm:pt>
    <dgm:pt modelId="{68227821-301E-441E-A287-DFE7B1D167BF}" type="pres">
      <dgm:prSet presAssocID="{8CE7F455-E48D-4CD2-9240-79AFD3604458}" presName="hierChild2" presStyleCnt="0"/>
      <dgm:spPr/>
    </dgm:pt>
    <dgm:pt modelId="{A1A79B68-2341-4FFA-80AA-AA82ED3B310D}" type="pres">
      <dgm:prSet presAssocID="{529A30AA-AC46-4B60-994B-433626D1CD7B}" presName="hierRoot1" presStyleCnt="0"/>
      <dgm:spPr/>
    </dgm:pt>
    <dgm:pt modelId="{BE7699FA-FBF2-4313-BECE-407768696BE0}" type="pres">
      <dgm:prSet presAssocID="{529A30AA-AC46-4B60-994B-433626D1CD7B}" presName="composite" presStyleCnt="0"/>
      <dgm:spPr/>
    </dgm:pt>
    <dgm:pt modelId="{D7C69E5B-C19B-4778-8FC1-11E4AE830E85}" type="pres">
      <dgm:prSet presAssocID="{529A30AA-AC46-4B60-994B-433626D1CD7B}" presName="background" presStyleLbl="node0" presStyleIdx="1" presStyleCnt="3"/>
      <dgm:spPr/>
    </dgm:pt>
    <dgm:pt modelId="{0A442AF8-1157-4771-8083-C1152DA116C6}" type="pres">
      <dgm:prSet presAssocID="{529A30AA-AC46-4B60-994B-433626D1CD7B}" presName="text" presStyleLbl="fgAcc0" presStyleIdx="1" presStyleCnt="3">
        <dgm:presLayoutVars>
          <dgm:chPref val="3"/>
        </dgm:presLayoutVars>
      </dgm:prSet>
      <dgm:spPr/>
    </dgm:pt>
    <dgm:pt modelId="{9C4DB26D-B447-4D51-AA0B-4BFF0B328C7F}" type="pres">
      <dgm:prSet presAssocID="{529A30AA-AC46-4B60-994B-433626D1CD7B}" presName="hierChild2" presStyleCnt="0"/>
      <dgm:spPr/>
    </dgm:pt>
    <dgm:pt modelId="{80F257F5-E817-4067-94AC-B21846B99406}" type="pres">
      <dgm:prSet presAssocID="{E9A63E11-D453-44B2-B2AE-308AC699BBF0}" presName="hierRoot1" presStyleCnt="0"/>
      <dgm:spPr/>
    </dgm:pt>
    <dgm:pt modelId="{15117E06-EA7E-4268-AD38-93294C051177}" type="pres">
      <dgm:prSet presAssocID="{E9A63E11-D453-44B2-B2AE-308AC699BBF0}" presName="composite" presStyleCnt="0"/>
      <dgm:spPr/>
    </dgm:pt>
    <dgm:pt modelId="{1C89CA63-4DD9-4FDC-B304-0E50719C8AB0}" type="pres">
      <dgm:prSet presAssocID="{E9A63E11-D453-44B2-B2AE-308AC699BBF0}" presName="background" presStyleLbl="node0" presStyleIdx="2" presStyleCnt="3"/>
      <dgm:spPr/>
    </dgm:pt>
    <dgm:pt modelId="{3484B95F-45C6-4F65-97BD-EFAEC910B50B}" type="pres">
      <dgm:prSet presAssocID="{E9A63E11-D453-44B2-B2AE-308AC699BBF0}" presName="text" presStyleLbl="fgAcc0" presStyleIdx="2" presStyleCnt="3">
        <dgm:presLayoutVars>
          <dgm:chPref val="3"/>
        </dgm:presLayoutVars>
      </dgm:prSet>
      <dgm:spPr/>
    </dgm:pt>
    <dgm:pt modelId="{1F554237-CD09-43B6-91EA-3BC751013A13}" type="pres">
      <dgm:prSet presAssocID="{E9A63E11-D453-44B2-B2AE-308AC699BBF0}" presName="hierChild2" presStyleCnt="0"/>
      <dgm:spPr/>
    </dgm:pt>
  </dgm:ptLst>
  <dgm:cxnLst>
    <dgm:cxn modelId="{EAECCF05-9C0B-4077-B45E-AD3062C8412D}" type="presOf" srcId="{8CE7F455-E48D-4CD2-9240-79AFD3604458}" destId="{048AFC39-730A-4F51-83E4-505967B58139}" srcOrd="0" destOrd="0" presId="urn:microsoft.com/office/officeart/2005/8/layout/hierarchy1"/>
    <dgm:cxn modelId="{1D830728-E6D8-4C15-92DC-7A2C7F06F4ED}" srcId="{D8838D82-E062-4CBB-8476-50807595CB97}" destId="{E9A63E11-D453-44B2-B2AE-308AC699BBF0}" srcOrd="2" destOrd="0" parTransId="{1D25DA94-48AC-4244-8BA1-CAB45FDE28E1}" sibTransId="{D2A01E3B-2071-428F-AD4C-E78EE33D8938}"/>
    <dgm:cxn modelId="{CD31A337-623C-419D-8A14-C8949B36206B}" type="presOf" srcId="{E9A63E11-D453-44B2-B2AE-308AC699BBF0}" destId="{3484B95F-45C6-4F65-97BD-EFAEC910B50B}" srcOrd="0" destOrd="0" presId="urn:microsoft.com/office/officeart/2005/8/layout/hierarchy1"/>
    <dgm:cxn modelId="{138EA17A-846F-48D4-A8C9-BF9E67B8081B}" srcId="{D8838D82-E062-4CBB-8476-50807595CB97}" destId="{529A30AA-AC46-4B60-994B-433626D1CD7B}" srcOrd="1" destOrd="0" parTransId="{FAA79997-E88A-4552-8FC9-D9AA3A074DCC}" sibTransId="{057037FC-EBB5-4930-A797-A51D9FF2AC2E}"/>
    <dgm:cxn modelId="{0519AF91-BF57-4B50-B719-3E0097CE130C}" srcId="{D8838D82-E062-4CBB-8476-50807595CB97}" destId="{8CE7F455-E48D-4CD2-9240-79AFD3604458}" srcOrd="0" destOrd="0" parTransId="{BFFFA2AD-F29E-4DF8-80BF-96A3383544FC}" sibTransId="{C3E9AD1C-0403-48D0-8DFB-2E462A8014B9}"/>
    <dgm:cxn modelId="{28056A93-58B7-4AAF-B3D7-E8CA507554E7}" type="presOf" srcId="{529A30AA-AC46-4B60-994B-433626D1CD7B}" destId="{0A442AF8-1157-4771-8083-C1152DA116C6}" srcOrd="0" destOrd="0" presId="urn:microsoft.com/office/officeart/2005/8/layout/hierarchy1"/>
    <dgm:cxn modelId="{490679FB-5432-44B7-A86E-4E944F3E8720}" type="presOf" srcId="{D8838D82-E062-4CBB-8476-50807595CB97}" destId="{3E87140E-8787-40FB-BACA-9BDB489A1D21}" srcOrd="0" destOrd="0" presId="urn:microsoft.com/office/officeart/2005/8/layout/hierarchy1"/>
    <dgm:cxn modelId="{2A119884-3592-45CB-A267-46DC61822845}" type="presParOf" srcId="{3E87140E-8787-40FB-BACA-9BDB489A1D21}" destId="{143EDD8D-6C77-4B66-9863-7BA57C30AB60}" srcOrd="0" destOrd="0" presId="urn:microsoft.com/office/officeart/2005/8/layout/hierarchy1"/>
    <dgm:cxn modelId="{AD45DBAB-C804-4D7B-9509-0FF497E6E750}" type="presParOf" srcId="{143EDD8D-6C77-4B66-9863-7BA57C30AB60}" destId="{D93C4FA8-1173-4DDB-9431-C687D32BEBD3}" srcOrd="0" destOrd="0" presId="urn:microsoft.com/office/officeart/2005/8/layout/hierarchy1"/>
    <dgm:cxn modelId="{41012F54-56FB-4A13-AD9E-1CFED6E39FBE}" type="presParOf" srcId="{D93C4FA8-1173-4DDB-9431-C687D32BEBD3}" destId="{4F1AFBA0-3FEB-48A0-9974-60464F522D02}" srcOrd="0" destOrd="0" presId="urn:microsoft.com/office/officeart/2005/8/layout/hierarchy1"/>
    <dgm:cxn modelId="{26255FC5-27EE-4ABC-A72C-45D70A2E254A}" type="presParOf" srcId="{D93C4FA8-1173-4DDB-9431-C687D32BEBD3}" destId="{048AFC39-730A-4F51-83E4-505967B58139}" srcOrd="1" destOrd="0" presId="urn:microsoft.com/office/officeart/2005/8/layout/hierarchy1"/>
    <dgm:cxn modelId="{6A90DA80-BEDB-42B1-BFFF-1C593230A195}" type="presParOf" srcId="{143EDD8D-6C77-4B66-9863-7BA57C30AB60}" destId="{68227821-301E-441E-A287-DFE7B1D167BF}" srcOrd="1" destOrd="0" presId="urn:microsoft.com/office/officeart/2005/8/layout/hierarchy1"/>
    <dgm:cxn modelId="{2CC8564D-DD2E-4010-8C34-8F7196BFB623}" type="presParOf" srcId="{3E87140E-8787-40FB-BACA-9BDB489A1D21}" destId="{A1A79B68-2341-4FFA-80AA-AA82ED3B310D}" srcOrd="1" destOrd="0" presId="urn:microsoft.com/office/officeart/2005/8/layout/hierarchy1"/>
    <dgm:cxn modelId="{67EB88B2-05E6-48FD-98E3-5F51ED510A5E}" type="presParOf" srcId="{A1A79B68-2341-4FFA-80AA-AA82ED3B310D}" destId="{BE7699FA-FBF2-4313-BECE-407768696BE0}" srcOrd="0" destOrd="0" presId="urn:microsoft.com/office/officeart/2005/8/layout/hierarchy1"/>
    <dgm:cxn modelId="{477525AE-0B9E-4F19-80B8-05326AB01D62}" type="presParOf" srcId="{BE7699FA-FBF2-4313-BECE-407768696BE0}" destId="{D7C69E5B-C19B-4778-8FC1-11E4AE830E85}" srcOrd="0" destOrd="0" presId="urn:microsoft.com/office/officeart/2005/8/layout/hierarchy1"/>
    <dgm:cxn modelId="{98BE9A44-BC8C-480A-B6BF-F79BF53DF5A2}" type="presParOf" srcId="{BE7699FA-FBF2-4313-BECE-407768696BE0}" destId="{0A442AF8-1157-4771-8083-C1152DA116C6}" srcOrd="1" destOrd="0" presId="urn:microsoft.com/office/officeart/2005/8/layout/hierarchy1"/>
    <dgm:cxn modelId="{A8BD6D28-CE9B-4AF3-A7E6-FDF726EE34BD}" type="presParOf" srcId="{A1A79B68-2341-4FFA-80AA-AA82ED3B310D}" destId="{9C4DB26D-B447-4D51-AA0B-4BFF0B328C7F}" srcOrd="1" destOrd="0" presId="urn:microsoft.com/office/officeart/2005/8/layout/hierarchy1"/>
    <dgm:cxn modelId="{FACEA7E4-C8F5-4105-A20C-07673D1117EE}" type="presParOf" srcId="{3E87140E-8787-40FB-BACA-9BDB489A1D21}" destId="{80F257F5-E817-4067-94AC-B21846B99406}" srcOrd="2" destOrd="0" presId="urn:microsoft.com/office/officeart/2005/8/layout/hierarchy1"/>
    <dgm:cxn modelId="{780FCC63-77A3-4429-AEBA-6F31F2760860}" type="presParOf" srcId="{80F257F5-E817-4067-94AC-B21846B99406}" destId="{15117E06-EA7E-4268-AD38-93294C051177}" srcOrd="0" destOrd="0" presId="urn:microsoft.com/office/officeart/2005/8/layout/hierarchy1"/>
    <dgm:cxn modelId="{E3BD5AD9-7A88-4DF2-8E71-AEE41032A79D}" type="presParOf" srcId="{15117E06-EA7E-4268-AD38-93294C051177}" destId="{1C89CA63-4DD9-4FDC-B304-0E50719C8AB0}" srcOrd="0" destOrd="0" presId="urn:microsoft.com/office/officeart/2005/8/layout/hierarchy1"/>
    <dgm:cxn modelId="{9CA2C5D8-D9B4-4768-964C-6177FC01675C}" type="presParOf" srcId="{15117E06-EA7E-4268-AD38-93294C051177}" destId="{3484B95F-45C6-4F65-97BD-EFAEC910B50B}" srcOrd="1" destOrd="0" presId="urn:microsoft.com/office/officeart/2005/8/layout/hierarchy1"/>
    <dgm:cxn modelId="{8E0487DB-A8A6-4A72-9EE9-75796D01FE5B}" type="presParOf" srcId="{80F257F5-E817-4067-94AC-B21846B99406}" destId="{1F554237-CD09-43B6-91EA-3BC751013A1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8FB49C-0711-4B95-898B-6364A73D034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8AC9539-3A8A-47CB-9D4D-E5657C8C759B}">
      <dgm:prSet/>
      <dgm:spPr/>
      <dgm:t>
        <a:bodyPr/>
        <a:lstStyle/>
        <a:p>
          <a:r>
            <a:rPr lang="pt-BR" dirty="0"/>
            <a:t>1. Quais são as suas pressuposições - Os lábios de Habacuque (3:16-18) tremeram de medo; seus joelhos se enfraqueceram e ele tremia aterrorizado ao ouvir Deus. </a:t>
          </a:r>
          <a:endParaRPr lang="en-US" dirty="0"/>
        </a:p>
      </dgm:t>
    </dgm:pt>
    <dgm:pt modelId="{6686677A-4F06-4369-8034-8CB4464FBF77}" type="parTrans" cxnId="{726531B5-523C-4ECE-B108-C4C1069237F9}">
      <dgm:prSet/>
      <dgm:spPr/>
      <dgm:t>
        <a:bodyPr/>
        <a:lstStyle/>
        <a:p>
          <a:endParaRPr lang="en-US"/>
        </a:p>
      </dgm:t>
    </dgm:pt>
    <dgm:pt modelId="{BD580CA1-5C14-49C3-9F20-C56FA48667BE}" type="sibTrans" cxnId="{726531B5-523C-4ECE-B108-C4C1069237F9}">
      <dgm:prSet/>
      <dgm:spPr/>
      <dgm:t>
        <a:bodyPr/>
        <a:lstStyle/>
        <a:p>
          <a:endParaRPr lang="en-US"/>
        </a:p>
      </dgm:t>
    </dgm:pt>
    <dgm:pt modelId="{06DEA57F-865F-45A5-97DE-A6EB4454F6A4}">
      <dgm:prSet/>
      <dgm:spPr/>
      <dgm:t>
        <a:bodyPr/>
        <a:lstStyle/>
        <a:p>
          <a:r>
            <a:rPr lang="pt-BR"/>
            <a:t>2. Quais são suas motivações?</a:t>
          </a:r>
          <a:endParaRPr lang="en-US"/>
        </a:p>
      </dgm:t>
    </dgm:pt>
    <dgm:pt modelId="{35B1F8FC-C5C3-44FC-A5BB-85AFDE288B83}" type="parTrans" cxnId="{3D59A012-64AA-4EE6-803B-BAE5B57C3544}">
      <dgm:prSet/>
      <dgm:spPr/>
      <dgm:t>
        <a:bodyPr/>
        <a:lstStyle/>
        <a:p>
          <a:endParaRPr lang="en-US"/>
        </a:p>
      </dgm:t>
    </dgm:pt>
    <dgm:pt modelId="{1ED17919-CA5F-4F87-BEF6-BFCAFC8D09BD}" type="sibTrans" cxnId="{3D59A012-64AA-4EE6-803B-BAE5B57C3544}">
      <dgm:prSet/>
      <dgm:spPr/>
      <dgm:t>
        <a:bodyPr/>
        <a:lstStyle/>
        <a:p>
          <a:endParaRPr lang="en-US"/>
        </a:p>
      </dgm:t>
    </dgm:pt>
    <dgm:pt modelId="{A45DFD36-2B62-4F8B-8914-66E5241836BB}">
      <dgm:prSet/>
      <dgm:spPr/>
      <dgm:t>
        <a:bodyPr/>
        <a:lstStyle/>
        <a:p>
          <a:r>
            <a:rPr lang="pt-BR"/>
            <a:t>“Deus não se revela aos superficialmente santos que apenas buscam “uma nova experiência” sobre a qual possam se gabar, ou a cristãos curiosos que querem “provar” uma comunhão mais profunda com Deus, mas que não lhes custe demais</a:t>
          </a:r>
          <a:endParaRPr lang="en-US"/>
        </a:p>
      </dgm:t>
    </dgm:pt>
    <dgm:pt modelId="{CA00755B-9DD8-4C7E-9401-5FFDA50F93F2}" type="parTrans" cxnId="{39B8FADA-EA39-499E-A96C-B87A44FE8E15}">
      <dgm:prSet/>
      <dgm:spPr/>
      <dgm:t>
        <a:bodyPr/>
        <a:lstStyle/>
        <a:p>
          <a:endParaRPr lang="en-US"/>
        </a:p>
      </dgm:t>
    </dgm:pt>
    <dgm:pt modelId="{865C58FA-6505-4BB1-B657-6C55641BD9F6}" type="sibTrans" cxnId="{39B8FADA-EA39-499E-A96C-B87A44FE8E15}">
      <dgm:prSet/>
      <dgm:spPr/>
      <dgm:t>
        <a:bodyPr/>
        <a:lstStyle/>
        <a:p>
          <a:endParaRPr lang="en-US"/>
        </a:p>
      </dgm:t>
    </dgm:pt>
    <dgm:pt modelId="{7EE2EC06-1859-49B8-B0BD-00252C169CDC}">
      <dgm:prSet/>
      <dgm:spPr/>
      <dgm:t>
        <a:bodyPr/>
        <a:lstStyle/>
        <a:p>
          <a:r>
            <a:rPr lang="pt-BR"/>
            <a:t>3.  Quais são as suas expectativas? Líder, isto é vital: Não passe tempo com Deus apenas para se tornar um líder melhor. Abandone todas as suas pressuposições, motivações, expectativas e agendas para o seu tempo com ele. Passe tempo com Deus porque ele é Deus</a:t>
          </a:r>
          <a:endParaRPr lang="en-US"/>
        </a:p>
      </dgm:t>
    </dgm:pt>
    <dgm:pt modelId="{DEE9CD68-C693-41B2-84E9-FE65FF9E0F8F}" type="parTrans" cxnId="{EDEBB21C-E636-4076-9FED-3A4ACD387F8B}">
      <dgm:prSet/>
      <dgm:spPr/>
      <dgm:t>
        <a:bodyPr/>
        <a:lstStyle/>
        <a:p>
          <a:endParaRPr lang="en-US"/>
        </a:p>
      </dgm:t>
    </dgm:pt>
    <dgm:pt modelId="{CCC8A4AC-10DC-4FB9-BCA3-7C23538BD7D9}" type="sibTrans" cxnId="{EDEBB21C-E636-4076-9FED-3A4ACD387F8B}">
      <dgm:prSet/>
      <dgm:spPr/>
      <dgm:t>
        <a:bodyPr/>
        <a:lstStyle/>
        <a:p>
          <a:endParaRPr lang="en-US"/>
        </a:p>
      </dgm:t>
    </dgm:pt>
    <dgm:pt modelId="{3135AFFD-025F-4AAE-9E87-582F96AD1C6A}" type="pres">
      <dgm:prSet presAssocID="{A88FB49C-0711-4B95-898B-6364A73D034A}" presName="diagram" presStyleCnt="0">
        <dgm:presLayoutVars>
          <dgm:dir/>
          <dgm:resizeHandles val="exact"/>
        </dgm:presLayoutVars>
      </dgm:prSet>
      <dgm:spPr/>
    </dgm:pt>
    <dgm:pt modelId="{E2447707-F863-4B51-930D-E45815110C58}" type="pres">
      <dgm:prSet presAssocID="{38AC9539-3A8A-47CB-9D4D-E5657C8C759B}" presName="node" presStyleLbl="node1" presStyleIdx="0" presStyleCnt="4">
        <dgm:presLayoutVars>
          <dgm:bulletEnabled val="1"/>
        </dgm:presLayoutVars>
      </dgm:prSet>
      <dgm:spPr/>
    </dgm:pt>
    <dgm:pt modelId="{79A99740-470F-425B-B5F3-F5EDBAC9F900}" type="pres">
      <dgm:prSet presAssocID="{BD580CA1-5C14-49C3-9F20-C56FA48667BE}" presName="sibTrans" presStyleCnt="0"/>
      <dgm:spPr/>
    </dgm:pt>
    <dgm:pt modelId="{3E9BB465-8959-4BED-8CFC-D2C4871F4342}" type="pres">
      <dgm:prSet presAssocID="{06DEA57F-865F-45A5-97DE-A6EB4454F6A4}" presName="node" presStyleLbl="node1" presStyleIdx="1" presStyleCnt="4">
        <dgm:presLayoutVars>
          <dgm:bulletEnabled val="1"/>
        </dgm:presLayoutVars>
      </dgm:prSet>
      <dgm:spPr/>
    </dgm:pt>
    <dgm:pt modelId="{FE9C0EEE-74DA-4DC1-92DE-F34F541ED2A9}" type="pres">
      <dgm:prSet presAssocID="{1ED17919-CA5F-4F87-BEF6-BFCAFC8D09BD}" presName="sibTrans" presStyleCnt="0"/>
      <dgm:spPr/>
    </dgm:pt>
    <dgm:pt modelId="{4A05F627-D2D4-449A-B983-DE5B7633D0ED}" type="pres">
      <dgm:prSet presAssocID="{A45DFD36-2B62-4F8B-8914-66E5241836BB}" presName="node" presStyleLbl="node1" presStyleIdx="2" presStyleCnt="4">
        <dgm:presLayoutVars>
          <dgm:bulletEnabled val="1"/>
        </dgm:presLayoutVars>
      </dgm:prSet>
      <dgm:spPr/>
    </dgm:pt>
    <dgm:pt modelId="{97408713-6CEE-4E44-96AA-D7EAA329A0D6}" type="pres">
      <dgm:prSet presAssocID="{865C58FA-6505-4BB1-B657-6C55641BD9F6}" presName="sibTrans" presStyleCnt="0"/>
      <dgm:spPr/>
    </dgm:pt>
    <dgm:pt modelId="{F48A8A9C-B872-4476-B044-E8560192FC96}" type="pres">
      <dgm:prSet presAssocID="{7EE2EC06-1859-49B8-B0BD-00252C169CDC}" presName="node" presStyleLbl="node1" presStyleIdx="3" presStyleCnt="4">
        <dgm:presLayoutVars>
          <dgm:bulletEnabled val="1"/>
        </dgm:presLayoutVars>
      </dgm:prSet>
      <dgm:spPr/>
    </dgm:pt>
  </dgm:ptLst>
  <dgm:cxnLst>
    <dgm:cxn modelId="{3D59A012-64AA-4EE6-803B-BAE5B57C3544}" srcId="{A88FB49C-0711-4B95-898B-6364A73D034A}" destId="{06DEA57F-865F-45A5-97DE-A6EB4454F6A4}" srcOrd="1" destOrd="0" parTransId="{35B1F8FC-C5C3-44FC-A5BB-85AFDE288B83}" sibTransId="{1ED17919-CA5F-4F87-BEF6-BFCAFC8D09BD}"/>
    <dgm:cxn modelId="{6D5FED1A-3F9F-482A-8480-3A634A5EAAE7}" type="presOf" srcId="{7EE2EC06-1859-49B8-B0BD-00252C169CDC}" destId="{F48A8A9C-B872-4476-B044-E8560192FC96}" srcOrd="0" destOrd="0" presId="urn:microsoft.com/office/officeart/2005/8/layout/default"/>
    <dgm:cxn modelId="{EDEBB21C-E636-4076-9FED-3A4ACD387F8B}" srcId="{A88FB49C-0711-4B95-898B-6364A73D034A}" destId="{7EE2EC06-1859-49B8-B0BD-00252C169CDC}" srcOrd="3" destOrd="0" parTransId="{DEE9CD68-C693-41B2-84E9-FE65FF9E0F8F}" sibTransId="{CCC8A4AC-10DC-4FB9-BCA3-7C23538BD7D9}"/>
    <dgm:cxn modelId="{9370504B-0042-4CDF-BCB1-84E179F6FDEC}" type="presOf" srcId="{06DEA57F-865F-45A5-97DE-A6EB4454F6A4}" destId="{3E9BB465-8959-4BED-8CFC-D2C4871F4342}" srcOrd="0" destOrd="0" presId="urn:microsoft.com/office/officeart/2005/8/layout/default"/>
    <dgm:cxn modelId="{7241D28F-A0D5-4774-AB17-27B14621408D}" type="presOf" srcId="{A88FB49C-0711-4B95-898B-6364A73D034A}" destId="{3135AFFD-025F-4AAE-9E87-582F96AD1C6A}" srcOrd="0" destOrd="0" presId="urn:microsoft.com/office/officeart/2005/8/layout/default"/>
    <dgm:cxn modelId="{726531B5-523C-4ECE-B108-C4C1069237F9}" srcId="{A88FB49C-0711-4B95-898B-6364A73D034A}" destId="{38AC9539-3A8A-47CB-9D4D-E5657C8C759B}" srcOrd="0" destOrd="0" parTransId="{6686677A-4F06-4369-8034-8CB4464FBF77}" sibTransId="{BD580CA1-5C14-49C3-9F20-C56FA48667BE}"/>
    <dgm:cxn modelId="{39B8FADA-EA39-499E-A96C-B87A44FE8E15}" srcId="{A88FB49C-0711-4B95-898B-6364A73D034A}" destId="{A45DFD36-2B62-4F8B-8914-66E5241836BB}" srcOrd="2" destOrd="0" parTransId="{CA00755B-9DD8-4C7E-9401-5FFDA50F93F2}" sibTransId="{865C58FA-6505-4BB1-B657-6C55641BD9F6}"/>
    <dgm:cxn modelId="{CF156BFB-8617-4A92-9487-4B6F036D533E}" type="presOf" srcId="{A45DFD36-2B62-4F8B-8914-66E5241836BB}" destId="{4A05F627-D2D4-449A-B983-DE5B7633D0ED}" srcOrd="0" destOrd="0" presId="urn:microsoft.com/office/officeart/2005/8/layout/default"/>
    <dgm:cxn modelId="{C5BFA9FC-5F46-47BE-BFB1-D1A9D1D2E71D}" type="presOf" srcId="{38AC9539-3A8A-47CB-9D4D-E5657C8C759B}" destId="{E2447707-F863-4B51-930D-E45815110C58}" srcOrd="0" destOrd="0" presId="urn:microsoft.com/office/officeart/2005/8/layout/default"/>
    <dgm:cxn modelId="{91DFCD71-ABBA-4701-B87A-60363C2A7EF8}" type="presParOf" srcId="{3135AFFD-025F-4AAE-9E87-582F96AD1C6A}" destId="{E2447707-F863-4B51-930D-E45815110C58}" srcOrd="0" destOrd="0" presId="urn:microsoft.com/office/officeart/2005/8/layout/default"/>
    <dgm:cxn modelId="{67375622-9F00-4B83-9A5A-BDD467C93088}" type="presParOf" srcId="{3135AFFD-025F-4AAE-9E87-582F96AD1C6A}" destId="{79A99740-470F-425B-B5F3-F5EDBAC9F900}" srcOrd="1" destOrd="0" presId="urn:microsoft.com/office/officeart/2005/8/layout/default"/>
    <dgm:cxn modelId="{565B3DD7-DDB0-462E-B2D6-1362E1F1CACF}" type="presParOf" srcId="{3135AFFD-025F-4AAE-9E87-582F96AD1C6A}" destId="{3E9BB465-8959-4BED-8CFC-D2C4871F4342}" srcOrd="2" destOrd="0" presId="urn:microsoft.com/office/officeart/2005/8/layout/default"/>
    <dgm:cxn modelId="{18C8FB4A-D835-4639-A011-AD5A1FC05A85}" type="presParOf" srcId="{3135AFFD-025F-4AAE-9E87-582F96AD1C6A}" destId="{FE9C0EEE-74DA-4DC1-92DE-F34F541ED2A9}" srcOrd="3" destOrd="0" presId="urn:microsoft.com/office/officeart/2005/8/layout/default"/>
    <dgm:cxn modelId="{9508BF81-F91E-4209-9F22-66833739B587}" type="presParOf" srcId="{3135AFFD-025F-4AAE-9E87-582F96AD1C6A}" destId="{4A05F627-D2D4-449A-B983-DE5B7633D0ED}" srcOrd="4" destOrd="0" presId="urn:microsoft.com/office/officeart/2005/8/layout/default"/>
    <dgm:cxn modelId="{2E9F33E6-FD1F-4CB5-824D-62850AEA999D}" type="presParOf" srcId="{3135AFFD-025F-4AAE-9E87-582F96AD1C6A}" destId="{97408713-6CEE-4E44-96AA-D7EAA329A0D6}" srcOrd="5" destOrd="0" presId="urn:microsoft.com/office/officeart/2005/8/layout/default"/>
    <dgm:cxn modelId="{EA1FFDD4-F019-47CF-9C74-6936773F71EC}" type="presParOf" srcId="{3135AFFD-025F-4AAE-9E87-582F96AD1C6A}" destId="{F48A8A9C-B872-4476-B044-E8560192FC9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EBADDB-BDF2-45F2-93A6-7F74BC5362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FF18CF8-0C93-4682-BCB3-EDEAA4186866}">
      <dgm:prSet custT="1"/>
      <dgm:spPr/>
      <dgm:t>
        <a:bodyPr/>
        <a:lstStyle/>
        <a:p>
          <a:r>
            <a:rPr lang="pt-BR" sz="2000" dirty="0"/>
            <a:t>Paulo dependia da oração para realizar o trabalho que Deus lhe deu: Colossenses 4:2-4. Aqui há alguns tópicos pelos quais pode orar para começar</a:t>
          </a:r>
          <a:r>
            <a:rPr lang="pt-BR" sz="500" dirty="0"/>
            <a:t>: </a:t>
          </a:r>
          <a:endParaRPr lang="en-US" sz="500" dirty="0"/>
        </a:p>
      </dgm:t>
    </dgm:pt>
    <dgm:pt modelId="{4D73805B-ACDC-4F08-8436-4295E1B43FD1}" type="parTrans" cxnId="{4D2DA924-D313-44C8-A5A8-CC0920DF7E5F}">
      <dgm:prSet/>
      <dgm:spPr/>
      <dgm:t>
        <a:bodyPr/>
        <a:lstStyle/>
        <a:p>
          <a:endParaRPr lang="en-US"/>
        </a:p>
      </dgm:t>
    </dgm:pt>
    <dgm:pt modelId="{22C7CF33-672A-4D9C-9BC9-94A4047037F3}" type="sibTrans" cxnId="{4D2DA924-D313-44C8-A5A8-CC0920DF7E5F}">
      <dgm:prSet/>
      <dgm:spPr/>
      <dgm:t>
        <a:bodyPr/>
        <a:lstStyle/>
        <a:p>
          <a:endParaRPr lang="en-US"/>
        </a:p>
      </dgm:t>
    </dgm:pt>
    <dgm:pt modelId="{EFCA5DC3-DA34-4D43-A98F-2AE3DC60EE40}">
      <dgm:prSet custT="1"/>
      <dgm:spPr/>
      <dgm:t>
        <a:bodyPr/>
        <a:lstStyle/>
        <a:p>
          <a:r>
            <a:rPr lang="pt-BR" sz="2000" dirty="0"/>
            <a:t>Ore para que Deus lhe dê o seu coração pelas ovelhas perdidas. • </a:t>
          </a:r>
          <a:endParaRPr lang="en-US" sz="2000" dirty="0"/>
        </a:p>
      </dgm:t>
    </dgm:pt>
    <dgm:pt modelId="{D44B994E-B44E-4B63-82F6-A1641BE67C72}" type="parTrans" cxnId="{08F56F72-EDD0-4900-AF92-CD6C7ECCAD09}">
      <dgm:prSet/>
      <dgm:spPr/>
      <dgm:t>
        <a:bodyPr/>
        <a:lstStyle/>
        <a:p>
          <a:endParaRPr lang="en-US"/>
        </a:p>
      </dgm:t>
    </dgm:pt>
    <dgm:pt modelId="{B29610E4-8063-45F0-AEFF-FFC6BF89E78B}" type="sibTrans" cxnId="{08F56F72-EDD0-4900-AF92-CD6C7ECCAD09}">
      <dgm:prSet/>
      <dgm:spPr/>
      <dgm:t>
        <a:bodyPr/>
        <a:lstStyle/>
        <a:p>
          <a:endParaRPr lang="en-US"/>
        </a:p>
      </dgm:t>
    </dgm:pt>
    <dgm:pt modelId="{E0DAB8F5-E93D-40A2-93AA-B8538B92A5E6}">
      <dgm:prSet custT="1"/>
      <dgm:spPr/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prstClr val="white"/>
              </a:solidFill>
              <a:latin typeface="Gill Sans Nova"/>
              <a:ea typeface="+mn-ea"/>
              <a:cs typeface="+mn-cs"/>
            </a:rPr>
            <a:t>Peça que ele lhe dê oportunidades para ir e contar.  </a:t>
          </a:r>
          <a:endParaRPr lang="en-US" sz="2000" kern="1200" dirty="0">
            <a:solidFill>
              <a:prstClr val="white"/>
            </a:solidFill>
            <a:latin typeface="Gill Sans Nova"/>
            <a:ea typeface="+mn-ea"/>
            <a:cs typeface="+mn-cs"/>
          </a:endParaRPr>
        </a:p>
      </dgm:t>
    </dgm:pt>
    <dgm:pt modelId="{AAFE1A57-3CEA-44E1-B8E9-48C14CFA803D}" type="parTrans" cxnId="{243C7378-A2B8-4EE1-9D78-769E25C9B47E}">
      <dgm:prSet/>
      <dgm:spPr/>
      <dgm:t>
        <a:bodyPr/>
        <a:lstStyle/>
        <a:p>
          <a:endParaRPr lang="en-US"/>
        </a:p>
      </dgm:t>
    </dgm:pt>
    <dgm:pt modelId="{11A79A5D-9B10-4A64-8883-B6CFBB638710}" type="sibTrans" cxnId="{243C7378-A2B8-4EE1-9D78-769E25C9B47E}">
      <dgm:prSet/>
      <dgm:spPr/>
      <dgm:t>
        <a:bodyPr/>
        <a:lstStyle/>
        <a:p>
          <a:endParaRPr lang="en-US"/>
        </a:p>
      </dgm:t>
    </dgm:pt>
    <dgm:pt modelId="{896F69CB-ADAA-42BA-968C-97F0A9DF887B}">
      <dgm:prSet custT="1"/>
      <dgm:spPr/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prstClr val="white"/>
              </a:solidFill>
              <a:latin typeface="Gill Sans Nova"/>
              <a:ea typeface="+mn-ea"/>
              <a:cs typeface="+mn-cs"/>
            </a:rPr>
            <a:t>Comece a orar por pessoas em seu círculo de influência citando-as pelo nome. </a:t>
          </a:r>
          <a:endParaRPr lang="en-US" sz="2000" kern="1200" dirty="0">
            <a:solidFill>
              <a:prstClr val="white"/>
            </a:solidFill>
            <a:latin typeface="Gill Sans Nova"/>
            <a:ea typeface="+mn-ea"/>
            <a:cs typeface="+mn-cs"/>
          </a:endParaRPr>
        </a:p>
      </dgm:t>
    </dgm:pt>
    <dgm:pt modelId="{C5338EDE-BF74-481D-A0AD-3A45552F92EC}" type="parTrans" cxnId="{447A60B3-0E41-4F8A-ACF0-F3CC494C2B19}">
      <dgm:prSet/>
      <dgm:spPr/>
      <dgm:t>
        <a:bodyPr/>
        <a:lstStyle/>
        <a:p>
          <a:endParaRPr lang="en-US"/>
        </a:p>
      </dgm:t>
    </dgm:pt>
    <dgm:pt modelId="{92A1921B-A780-44F3-AD09-8EFF6002DC8A}" type="sibTrans" cxnId="{447A60B3-0E41-4F8A-ACF0-F3CC494C2B19}">
      <dgm:prSet/>
      <dgm:spPr/>
      <dgm:t>
        <a:bodyPr/>
        <a:lstStyle/>
        <a:p>
          <a:endParaRPr lang="en-US"/>
        </a:p>
      </dgm:t>
    </dgm:pt>
    <dgm:pt modelId="{B0594DD2-E65B-437C-BFFC-26A2A5B01C9E}">
      <dgm:prSet custT="1"/>
      <dgm:spPr/>
      <dgm:t>
        <a:bodyPr/>
        <a:lstStyle/>
        <a:p>
          <a:r>
            <a:rPr lang="pt-BR" sz="2000" kern="1200" dirty="0">
              <a:solidFill>
                <a:prstClr val="white"/>
              </a:solidFill>
              <a:latin typeface="Gill Sans Nova"/>
              <a:ea typeface="+mn-ea"/>
              <a:cs typeface="+mn-cs"/>
            </a:rPr>
            <a:t>Faça uma lista de pessoas pelas quais irá orar. Ore pelas necessidades dessas pessoas. Peça a Deus para atraí-las para ele.</a:t>
          </a:r>
          <a:endParaRPr lang="en-US" sz="2000" kern="1200" dirty="0">
            <a:solidFill>
              <a:prstClr val="white"/>
            </a:solidFill>
            <a:latin typeface="Gill Sans Nova"/>
            <a:ea typeface="+mn-ea"/>
            <a:cs typeface="+mn-cs"/>
          </a:endParaRPr>
        </a:p>
      </dgm:t>
    </dgm:pt>
    <dgm:pt modelId="{0CE56E2B-251C-4B73-ACAE-246BB27A3981}" type="parTrans" cxnId="{94648C71-7512-4BE2-B836-F1277CCD7485}">
      <dgm:prSet/>
      <dgm:spPr/>
      <dgm:t>
        <a:bodyPr/>
        <a:lstStyle/>
        <a:p>
          <a:endParaRPr lang="en-US"/>
        </a:p>
      </dgm:t>
    </dgm:pt>
    <dgm:pt modelId="{42B636EC-ACF1-4D92-922A-F3FFB405C8F2}" type="sibTrans" cxnId="{94648C71-7512-4BE2-B836-F1277CCD7485}">
      <dgm:prSet/>
      <dgm:spPr/>
      <dgm:t>
        <a:bodyPr/>
        <a:lstStyle/>
        <a:p>
          <a:endParaRPr lang="en-US"/>
        </a:p>
      </dgm:t>
    </dgm:pt>
    <dgm:pt modelId="{B4631F8D-7606-41F3-9342-288409ADDE53}" type="pres">
      <dgm:prSet presAssocID="{3DEBADDB-BDF2-45F2-93A6-7F74BC53623B}" presName="linear" presStyleCnt="0">
        <dgm:presLayoutVars>
          <dgm:animLvl val="lvl"/>
          <dgm:resizeHandles val="exact"/>
        </dgm:presLayoutVars>
      </dgm:prSet>
      <dgm:spPr/>
    </dgm:pt>
    <dgm:pt modelId="{DFFACB07-7003-4CF4-9872-0878ECE53AC7}" type="pres">
      <dgm:prSet presAssocID="{3FF18CF8-0C93-4682-BCB3-EDEAA418686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6049519-C3CE-4A33-A5C0-6DDD0D89EA11}" type="pres">
      <dgm:prSet presAssocID="{22C7CF33-672A-4D9C-9BC9-94A4047037F3}" presName="spacer" presStyleCnt="0"/>
      <dgm:spPr/>
    </dgm:pt>
    <dgm:pt modelId="{B8D4699C-5E88-4150-A372-34A12B92E661}" type="pres">
      <dgm:prSet presAssocID="{EFCA5DC3-DA34-4D43-A98F-2AE3DC60EE4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F8986F4-7639-4565-ADB8-F660A43D043F}" type="pres">
      <dgm:prSet presAssocID="{B29610E4-8063-45F0-AEFF-FFC6BF89E78B}" presName="spacer" presStyleCnt="0"/>
      <dgm:spPr/>
    </dgm:pt>
    <dgm:pt modelId="{1079A53F-A2F0-4934-A3E2-2E29B136CF5D}" type="pres">
      <dgm:prSet presAssocID="{E0DAB8F5-E93D-40A2-93AA-B8538B92A5E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E87759C-790D-4E16-B03C-AB23063C44A3}" type="pres">
      <dgm:prSet presAssocID="{11A79A5D-9B10-4A64-8883-B6CFBB638710}" presName="spacer" presStyleCnt="0"/>
      <dgm:spPr/>
    </dgm:pt>
    <dgm:pt modelId="{8895E16F-D60D-4C48-AC3B-D57892C163AD}" type="pres">
      <dgm:prSet presAssocID="{896F69CB-ADAA-42BA-968C-97F0A9DF887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096E7A1-3EAF-47C1-BBEF-D8631F38DFE0}" type="pres">
      <dgm:prSet presAssocID="{92A1921B-A780-44F3-AD09-8EFF6002DC8A}" presName="spacer" presStyleCnt="0"/>
      <dgm:spPr/>
    </dgm:pt>
    <dgm:pt modelId="{6E316758-3029-4E72-9F8F-E626B7E6536D}" type="pres">
      <dgm:prSet presAssocID="{B0594DD2-E65B-437C-BFFC-26A2A5B01C9E}" presName="parentText" presStyleLbl="node1" presStyleIdx="4" presStyleCnt="5" custLinFactNeighborX="-380" custLinFactNeighborY="56250">
        <dgm:presLayoutVars>
          <dgm:chMax val="0"/>
          <dgm:bulletEnabled val="1"/>
        </dgm:presLayoutVars>
      </dgm:prSet>
      <dgm:spPr/>
    </dgm:pt>
  </dgm:ptLst>
  <dgm:cxnLst>
    <dgm:cxn modelId="{4E95C911-AC46-48B5-A4E7-3B8F1CA55645}" type="presOf" srcId="{E0DAB8F5-E93D-40A2-93AA-B8538B92A5E6}" destId="{1079A53F-A2F0-4934-A3E2-2E29B136CF5D}" srcOrd="0" destOrd="0" presId="urn:microsoft.com/office/officeart/2005/8/layout/vList2"/>
    <dgm:cxn modelId="{4D2DA924-D313-44C8-A5A8-CC0920DF7E5F}" srcId="{3DEBADDB-BDF2-45F2-93A6-7F74BC53623B}" destId="{3FF18CF8-0C93-4682-BCB3-EDEAA4186866}" srcOrd="0" destOrd="0" parTransId="{4D73805B-ACDC-4F08-8436-4295E1B43FD1}" sibTransId="{22C7CF33-672A-4D9C-9BC9-94A4047037F3}"/>
    <dgm:cxn modelId="{A6F6CF6F-E0BB-4559-9115-FEA95A6F8104}" type="presOf" srcId="{EFCA5DC3-DA34-4D43-A98F-2AE3DC60EE40}" destId="{B8D4699C-5E88-4150-A372-34A12B92E661}" srcOrd="0" destOrd="0" presId="urn:microsoft.com/office/officeart/2005/8/layout/vList2"/>
    <dgm:cxn modelId="{94648C71-7512-4BE2-B836-F1277CCD7485}" srcId="{3DEBADDB-BDF2-45F2-93A6-7F74BC53623B}" destId="{B0594DD2-E65B-437C-BFFC-26A2A5B01C9E}" srcOrd="4" destOrd="0" parTransId="{0CE56E2B-251C-4B73-ACAE-246BB27A3981}" sibTransId="{42B636EC-ACF1-4D92-922A-F3FFB405C8F2}"/>
    <dgm:cxn modelId="{08F56F72-EDD0-4900-AF92-CD6C7ECCAD09}" srcId="{3DEBADDB-BDF2-45F2-93A6-7F74BC53623B}" destId="{EFCA5DC3-DA34-4D43-A98F-2AE3DC60EE40}" srcOrd="1" destOrd="0" parTransId="{D44B994E-B44E-4B63-82F6-A1641BE67C72}" sibTransId="{B29610E4-8063-45F0-AEFF-FFC6BF89E78B}"/>
    <dgm:cxn modelId="{243C7378-A2B8-4EE1-9D78-769E25C9B47E}" srcId="{3DEBADDB-BDF2-45F2-93A6-7F74BC53623B}" destId="{E0DAB8F5-E93D-40A2-93AA-B8538B92A5E6}" srcOrd="2" destOrd="0" parTransId="{AAFE1A57-3CEA-44E1-B8E9-48C14CFA803D}" sibTransId="{11A79A5D-9B10-4A64-8883-B6CFBB638710}"/>
    <dgm:cxn modelId="{DD08377C-00C9-42D3-A408-18DA12004CA5}" type="presOf" srcId="{3DEBADDB-BDF2-45F2-93A6-7F74BC53623B}" destId="{B4631F8D-7606-41F3-9342-288409ADDE53}" srcOrd="0" destOrd="0" presId="urn:microsoft.com/office/officeart/2005/8/layout/vList2"/>
    <dgm:cxn modelId="{135C8C85-C9BF-45CD-906B-4A3941BD6CFA}" type="presOf" srcId="{896F69CB-ADAA-42BA-968C-97F0A9DF887B}" destId="{8895E16F-D60D-4C48-AC3B-D57892C163AD}" srcOrd="0" destOrd="0" presId="urn:microsoft.com/office/officeart/2005/8/layout/vList2"/>
    <dgm:cxn modelId="{9891C0A5-6E85-466B-84FA-320F83BF3840}" type="presOf" srcId="{3FF18CF8-0C93-4682-BCB3-EDEAA4186866}" destId="{DFFACB07-7003-4CF4-9872-0878ECE53AC7}" srcOrd="0" destOrd="0" presId="urn:microsoft.com/office/officeart/2005/8/layout/vList2"/>
    <dgm:cxn modelId="{447A60B3-0E41-4F8A-ACF0-F3CC494C2B19}" srcId="{3DEBADDB-BDF2-45F2-93A6-7F74BC53623B}" destId="{896F69CB-ADAA-42BA-968C-97F0A9DF887B}" srcOrd="3" destOrd="0" parTransId="{C5338EDE-BF74-481D-A0AD-3A45552F92EC}" sibTransId="{92A1921B-A780-44F3-AD09-8EFF6002DC8A}"/>
    <dgm:cxn modelId="{0757B6B6-0CBA-4AA8-A6FA-0A542DD77C37}" type="presOf" srcId="{B0594DD2-E65B-437C-BFFC-26A2A5B01C9E}" destId="{6E316758-3029-4E72-9F8F-E626B7E6536D}" srcOrd="0" destOrd="0" presId="urn:microsoft.com/office/officeart/2005/8/layout/vList2"/>
    <dgm:cxn modelId="{F57339F7-A17F-4D91-A9BD-FB11D95C99C3}" type="presParOf" srcId="{B4631F8D-7606-41F3-9342-288409ADDE53}" destId="{DFFACB07-7003-4CF4-9872-0878ECE53AC7}" srcOrd="0" destOrd="0" presId="urn:microsoft.com/office/officeart/2005/8/layout/vList2"/>
    <dgm:cxn modelId="{CBD76591-61C2-4FEF-BE12-76792709FC8C}" type="presParOf" srcId="{B4631F8D-7606-41F3-9342-288409ADDE53}" destId="{36049519-C3CE-4A33-A5C0-6DDD0D89EA11}" srcOrd="1" destOrd="0" presId="urn:microsoft.com/office/officeart/2005/8/layout/vList2"/>
    <dgm:cxn modelId="{C9DD0642-4597-421C-B5FC-AC2551E77104}" type="presParOf" srcId="{B4631F8D-7606-41F3-9342-288409ADDE53}" destId="{B8D4699C-5E88-4150-A372-34A12B92E661}" srcOrd="2" destOrd="0" presId="urn:microsoft.com/office/officeart/2005/8/layout/vList2"/>
    <dgm:cxn modelId="{3F1A4DAE-14D4-4DA4-907D-3BE77B66B45F}" type="presParOf" srcId="{B4631F8D-7606-41F3-9342-288409ADDE53}" destId="{FF8986F4-7639-4565-ADB8-F660A43D043F}" srcOrd="3" destOrd="0" presId="urn:microsoft.com/office/officeart/2005/8/layout/vList2"/>
    <dgm:cxn modelId="{BD4C9C8D-2311-4076-9BA8-103E238AA133}" type="presParOf" srcId="{B4631F8D-7606-41F3-9342-288409ADDE53}" destId="{1079A53F-A2F0-4934-A3E2-2E29B136CF5D}" srcOrd="4" destOrd="0" presId="urn:microsoft.com/office/officeart/2005/8/layout/vList2"/>
    <dgm:cxn modelId="{3F643A58-EBDF-4276-A9D4-3BE47923CC64}" type="presParOf" srcId="{B4631F8D-7606-41F3-9342-288409ADDE53}" destId="{5E87759C-790D-4E16-B03C-AB23063C44A3}" srcOrd="5" destOrd="0" presId="urn:microsoft.com/office/officeart/2005/8/layout/vList2"/>
    <dgm:cxn modelId="{583931FD-92DC-47BB-98AB-B07CC9F394BE}" type="presParOf" srcId="{B4631F8D-7606-41F3-9342-288409ADDE53}" destId="{8895E16F-D60D-4C48-AC3B-D57892C163AD}" srcOrd="6" destOrd="0" presId="urn:microsoft.com/office/officeart/2005/8/layout/vList2"/>
    <dgm:cxn modelId="{275714DD-8529-4AC2-9E63-5D7A23264162}" type="presParOf" srcId="{B4631F8D-7606-41F3-9342-288409ADDE53}" destId="{2096E7A1-3EAF-47C1-BBEF-D8631F38DFE0}" srcOrd="7" destOrd="0" presId="urn:microsoft.com/office/officeart/2005/8/layout/vList2"/>
    <dgm:cxn modelId="{DCF6E068-42D6-4538-A78D-13C36FD2C1C8}" type="presParOf" srcId="{B4631F8D-7606-41F3-9342-288409ADDE53}" destId="{6E316758-3029-4E72-9F8F-E626B7E6536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AFBA0-3FEB-48A0-9974-60464F522D02}">
      <dsp:nvSpPr>
        <dsp:cNvPr id="0" name=""/>
        <dsp:cNvSpPr/>
      </dsp:nvSpPr>
      <dsp:spPr>
        <a:xfrm>
          <a:off x="0" y="1031750"/>
          <a:ext cx="3196006" cy="2029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8AFC39-730A-4F51-83E4-505967B58139}">
      <dsp:nvSpPr>
        <dsp:cNvPr id="0" name=""/>
        <dsp:cNvSpPr/>
      </dsp:nvSpPr>
      <dsp:spPr>
        <a:xfrm>
          <a:off x="355111" y="1369106"/>
          <a:ext cx="3196006" cy="2029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BARREIRA Nº1 : CONSUMISMO X SEGUIR A CRISTO</a:t>
          </a:r>
          <a:endParaRPr lang="en-US" sz="2100" kern="1200" dirty="0"/>
        </a:p>
      </dsp:txBody>
      <dsp:txXfrm>
        <a:off x="414552" y="1428547"/>
        <a:ext cx="3077124" cy="1910581"/>
      </dsp:txXfrm>
    </dsp:sp>
    <dsp:sp modelId="{D7C69E5B-C19B-4778-8FC1-11E4AE830E85}">
      <dsp:nvSpPr>
        <dsp:cNvPr id="0" name=""/>
        <dsp:cNvSpPr/>
      </dsp:nvSpPr>
      <dsp:spPr>
        <a:xfrm>
          <a:off x="3906229" y="1031750"/>
          <a:ext cx="3196006" cy="2029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42AF8-1157-4771-8083-C1152DA116C6}">
      <dsp:nvSpPr>
        <dsp:cNvPr id="0" name=""/>
        <dsp:cNvSpPr/>
      </dsp:nvSpPr>
      <dsp:spPr>
        <a:xfrm>
          <a:off x="4261341" y="1369106"/>
          <a:ext cx="3196006" cy="2029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BARREIRA Nº2: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FOCAR NO JESUS HISTÓRICO, MAS NÃO NO CRISTO ENCARNADO</a:t>
          </a:r>
          <a:endParaRPr lang="en-US" sz="2100" kern="1200" dirty="0"/>
        </a:p>
      </dsp:txBody>
      <dsp:txXfrm>
        <a:off x="4320782" y="1428547"/>
        <a:ext cx="3077124" cy="1910581"/>
      </dsp:txXfrm>
    </dsp:sp>
    <dsp:sp modelId="{1C89CA63-4DD9-4FDC-B304-0E50719C8AB0}">
      <dsp:nvSpPr>
        <dsp:cNvPr id="0" name=""/>
        <dsp:cNvSpPr/>
      </dsp:nvSpPr>
      <dsp:spPr>
        <a:xfrm>
          <a:off x="7812459" y="1031750"/>
          <a:ext cx="3196006" cy="2029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84B95F-45C6-4F65-97BD-EFAEC910B50B}">
      <dsp:nvSpPr>
        <dsp:cNvPr id="0" name=""/>
        <dsp:cNvSpPr/>
      </dsp:nvSpPr>
      <dsp:spPr>
        <a:xfrm>
          <a:off x="8167570" y="1369106"/>
          <a:ext cx="3196006" cy="2029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BARREIRA Nº3: COLOCAR O CARRO DA COMUNIDADE NA FRENTE DO CAVALO CENTRADO EM CRISTO</a:t>
          </a:r>
          <a:endParaRPr lang="en-US" sz="2100" kern="1200"/>
        </a:p>
      </dsp:txBody>
      <dsp:txXfrm>
        <a:off x="8227011" y="1428547"/>
        <a:ext cx="3077124" cy="19105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47707-F863-4B51-930D-E45815110C58}">
      <dsp:nvSpPr>
        <dsp:cNvPr id="0" name=""/>
        <dsp:cNvSpPr/>
      </dsp:nvSpPr>
      <dsp:spPr>
        <a:xfrm>
          <a:off x="1016" y="45224"/>
          <a:ext cx="3964051" cy="23784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1. Quais são as suas pressuposições - Os lábios de Habacuque (3:16-18) tremeram de medo; seus joelhos se enfraqueceram e ele tremia aterrorizado ao ouvir Deus. </a:t>
          </a:r>
          <a:endParaRPr lang="en-US" sz="1800" kern="1200" dirty="0"/>
        </a:p>
      </dsp:txBody>
      <dsp:txXfrm>
        <a:off x="1016" y="45224"/>
        <a:ext cx="3964051" cy="2378430"/>
      </dsp:txXfrm>
    </dsp:sp>
    <dsp:sp modelId="{3E9BB465-8959-4BED-8CFC-D2C4871F4342}">
      <dsp:nvSpPr>
        <dsp:cNvPr id="0" name=""/>
        <dsp:cNvSpPr/>
      </dsp:nvSpPr>
      <dsp:spPr>
        <a:xfrm>
          <a:off x="4361473" y="45224"/>
          <a:ext cx="3964051" cy="23784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2. Quais são suas motivações?</a:t>
          </a:r>
          <a:endParaRPr lang="en-US" sz="1800" kern="1200"/>
        </a:p>
      </dsp:txBody>
      <dsp:txXfrm>
        <a:off x="4361473" y="45224"/>
        <a:ext cx="3964051" cy="2378430"/>
      </dsp:txXfrm>
    </dsp:sp>
    <dsp:sp modelId="{4A05F627-D2D4-449A-B983-DE5B7633D0ED}">
      <dsp:nvSpPr>
        <dsp:cNvPr id="0" name=""/>
        <dsp:cNvSpPr/>
      </dsp:nvSpPr>
      <dsp:spPr>
        <a:xfrm>
          <a:off x="1016" y="2820060"/>
          <a:ext cx="3964051" cy="23784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“Deus não se revela aos superficialmente santos que apenas buscam “uma nova experiência” sobre a qual possam se gabar, ou a cristãos curiosos que querem “provar” uma comunhão mais profunda com Deus, mas que não lhes custe demais</a:t>
          </a:r>
          <a:endParaRPr lang="en-US" sz="1800" kern="1200"/>
        </a:p>
      </dsp:txBody>
      <dsp:txXfrm>
        <a:off x="1016" y="2820060"/>
        <a:ext cx="3964051" cy="2378430"/>
      </dsp:txXfrm>
    </dsp:sp>
    <dsp:sp modelId="{F48A8A9C-B872-4476-B044-E8560192FC96}">
      <dsp:nvSpPr>
        <dsp:cNvPr id="0" name=""/>
        <dsp:cNvSpPr/>
      </dsp:nvSpPr>
      <dsp:spPr>
        <a:xfrm>
          <a:off x="4361473" y="2820060"/>
          <a:ext cx="3964051" cy="23784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3.  Quais são as suas expectativas? Líder, isto é vital: Não passe tempo com Deus apenas para se tornar um líder melhor. Abandone todas as suas pressuposições, motivações, expectativas e agendas para o seu tempo com ele. Passe tempo com Deus porque ele é Deus</a:t>
          </a:r>
          <a:endParaRPr lang="en-US" sz="1800" kern="1200"/>
        </a:p>
      </dsp:txBody>
      <dsp:txXfrm>
        <a:off x="4361473" y="2820060"/>
        <a:ext cx="3964051" cy="23784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ACB07-7003-4CF4-9872-0878ECE53AC7}">
      <dsp:nvSpPr>
        <dsp:cNvPr id="0" name=""/>
        <dsp:cNvSpPr/>
      </dsp:nvSpPr>
      <dsp:spPr>
        <a:xfrm>
          <a:off x="0" y="216704"/>
          <a:ext cx="6761096" cy="105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Paulo dependia da oração para realizar o trabalho que Deus lhe deu: Colossenses 4:2-4. Aqui há alguns tópicos pelos quais pode orar para começar</a:t>
          </a:r>
          <a:r>
            <a:rPr lang="pt-BR" sz="500" kern="1200" dirty="0"/>
            <a:t>: </a:t>
          </a:r>
          <a:endParaRPr lang="en-US" sz="500" kern="1200" dirty="0"/>
        </a:p>
      </dsp:txBody>
      <dsp:txXfrm>
        <a:off x="51403" y="268107"/>
        <a:ext cx="6658290" cy="950194"/>
      </dsp:txXfrm>
    </dsp:sp>
    <dsp:sp modelId="{B8D4699C-5E88-4150-A372-34A12B92E661}">
      <dsp:nvSpPr>
        <dsp:cNvPr id="0" name=""/>
        <dsp:cNvSpPr/>
      </dsp:nvSpPr>
      <dsp:spPr>
        <a:xfrm>
          <a:off x="0" y="1284104"/>
          <a:ext cx="6761096" cy="105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Ore para que Deus lhe dê o seu coração pelas ovelhas perdidas. • </a:t>
          </a:r>
          <a:endParaRPr lang="en-US" sz="2000" kern="1200" dirty="0"/>
        </a:p>
      </dsp:txBody>
      <dsp:txXfrm>
        <a:off x="51403" y="1335507"/>
        <a:ext cx="6658290" cy="950194"/>
      </dsp:txXfrm>
    </dsp:sp>
    <dsp:sp modelId="{1079A53F-A2F0-4934-A3E2-2E29B136CF5D}">
      <dsp:nvSpPr>
        <dsp:cNvPr id="0" name=""/>
        <dsp:cNvSpPr/>
      </dsp:nvSpPr>
      <dsp:spPr>
        <a:xfrm>
          <a:off x="0" y="2351504"/>
          <a:ext cx="6761096" cy="105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prstClr val="white"/>
              </a:solidFill>
              <a:latin typeface="Gill Sans Nova"/>
              <a:ea typeface="+mn-ea"/>
              <a:cs typeface="+mn-cs"/>
            </a:rPr>
            <a:t>Peça que ele lhe dê oportunidades para ir e contar.  </a:t>
          </a:r>
          <a:endParaRPr lang="en-US" sz="2000" kern="1200" dirty="0">
            <a:solidFill>
              <a:prstClr val="white"/>
            </a:solidFill>
            <a:latin typeface="Gill Sans Nova"/>
            <a:ea typeface="+mn-ea"/>
            <a:cs typeface="+mn-cs"/>
          </a:endParaRPr>
        </a:p>
      </dsp:txBody>
      <dsp:txXfrm>
        <a:off x="51403" y="2402907"/>
        <a:ext cx="6658290" cy="950194"/>
      </dsp:txXfrm>
    </dsp:sp>
    <dsp:sp modelId="{8895E16F-D60D-4C48-AC3B-D57892C163AD}">
      <dsp:nvSpPr>
        <dsp:cNvPr id="0" name=""/>
        <dsp:cNvSpPr/>
      </dsp:nvSpPr>
      <dsp:spPr>
        <a:xfrm>
          <a:off x="0" y="3418905"/>
          <a:ext cx="6761096" cy="105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prstClr val="white"/>
              </a:solidFill>
              <a:latin typeface="Gill Sans Nova"/>
              <a:ea typeface="+mn-ea"/>
              <a:cs typeface="+mn-cs"/>
            </a:rPr>
            <a:t>Comece a orar por pessoas em seu círculo de influência citando-as pelo nome. </a:t>
          </a:r>
          <a:endParaRPr lang="en-US" sz="2000" kern="1200" dirty="0">
            <a:solidFill>
              <a:prstClr val="white"/>
            </a:solidFill>
            <a:latin typeface="Gill Sans Nova"/>
            <a:ea typeface="+mn-ea"/>
            <a:cs typeface="+mn-cs"/>
          </a:endParaRPr>
        </a:p>
      </dsp:txBody>
      <dsp:txXfrm>
        <a:off x="51403" y="3470308"/>
        <a:ext cx="6658290" cy="950194"/>
      </dsp:txXfrm>
    </dsp:sp>
    <dsp:sp modelId="{6E316758-3029-4E72-9F8F-E626B7E6536D}">
      <dsp:nvSpPr>
        <dsp:cNvPr id="0" name=""/>
        <dsp:cNvSpPr/>
      </dsp:nvSpPr>
      <dsp:spPr>
        <a:xfrm>
          <a:off x="0" y="4494405"/>
          <a:ext cx="6761096" cy="105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prstClr val="white"/>
              </a:solidFill>
              <a:latin typeface="Gill Sans Nova"/>
              <a:ea typeface="+mn-ea"/>
              <a:cs typeface="+mn-cs"/>
            </a:rPr>
            <a:t>Faça uma lista de pessoas pelas quais irá orar. Ore pelas necessidades dessas pessoas. Peça a Deus para atraí-las para ele.</a:t>
          </a:r>
          <a:endParaRPr lang="en-US" sz="2000" kern="1200" dirty="0">
            <a:solidFill>
              <a:prstClr val="white"/>
            </a:solidFill>
            <a:latin typeface="Gill Sans Nova"/>
            <a:ea typeface="+mn-ea"/>
            <a:cs typeface="+mn-cs"/>
          </a:endParaRPr>
        </a:p>
      </dsp:txBody>
      <dsp:txXfrm>
        <a:off x="51403" y="4545808"/>
        <a:ext cx="6658290" cy="950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F28B-45E3-4585-87E3-73838692A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68049"/>
            <a:ext cx="7626795" cy="2841914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755B0-E17A-4B52-A99D-C35BB18B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7626795" cy="25017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90C28-805B-4DA6-A10E-651C0FD0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EBBA9-C52F-4628-AE0D-DCD1772F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BAC57-F8E1-4B54-A111-CB53B32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8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5B40-C529-41A6-8D06-07AF9430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5A354-E2A8-4A91-9D7A-36D9E0915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D3944-2E3D-42BC-B83D-7630699D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C57FA-204E-4A7A-BAE2-DF17BB0F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DA36D-49FF-495A-8E25-4CCC98E3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34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4ECD05-4E94-4A60-8FDA-700BF100B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lor Fill">
            <a:extLst>
              <a:ext uri="{FF2B5EF4-FFF2-40B4-BE49-F238E27FC236}">
                <a16:creationId xmlns:a16="http://schemas.microsoft.com/office/drawing/2014/main" id="{8BCB0EB2-4067-418C-9465-9D4C71240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E37999-41E7-446D-8C53-B904C3CE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8A90E8-87F8-4150-B5EB-E19C8A01AFB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Graphic 9">
              <a:extLst>
                <a:ext uri="{FF2B5EF4-FFF2-40B4-BE49-F238E27FC236}">
                  <a16:creationId xmlns:a16="http://schemas.microsoft.com/office/drawing/2014/main" id="{724DCA1C-A8E8-4F90-8FAE-85B1426C108A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8D6291-6756-44E3-9FCE-0B2ECA5EE664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37CA96E-9DD9-4172-B63B-50DF43B57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B335AFFE-BF3D-491C-8255-692B9DAC6775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AA052AAF-7A7C-4EDB-AE2C-FCA3A756C4E5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31F99E9D-6528-47AC-B178-7032D0E17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DD302-622D-4E42-BD6F-FAAA98B37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6311" y="668049"/>
            <a:ext cx="2628900" cy="5508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0D9F5-C907-405F-BE11-571C61745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668049"/>
            <a:ext cx="6689098" cy="550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FD860-3FBD-4FE7-A9FD-1D4A4D10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A367B-81B3-4BD3-9C95-18EC0710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8E54-346D-4D66-BF99-96DA43F8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64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2C84-1247-4534-81D1-136C3E1E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D490-CEA6-4844-A537-F749658D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AEFC9-887F-4E73-9938-6032D528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CF0CF-134A-404E-A177-9FAAA039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B0DC-2D2C-408B-A577-904A2385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4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5431-EF88-4771-9699-27EF70A5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50"/>
            <a:ext cx="7673389" cy="381658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F57C3-A928-4093-B3FC-ECC2194A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767338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FD625-A893-46D3-A518-9E969CB4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AD37A-B380-4B65-9FB9-3FB91412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773B6-CD13-4451-9BF3-C4102BA5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4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1FBD0A-9F7B-4EBB-9982-B55F5F980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8CFF0B8-0BA9-4DD9-B7B2-0655DC841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7B910E-9B87-4291-987B-6883212CB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596CF7-55B3-409D-A36C-F5BE9D625628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245D23-45D8-474C-8A38-633E99962676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8A8D14-28CA-4095-B2FA-E48B3150A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1D1F176A-19F1-4537-800D-210F29EC1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04C26-6125-4D95-9FC0-50DEB941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1534" cy="1591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401A-13E5-4CED-864F-06D6EECCB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41329"/>
            <a:ext cx="5562600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13523-8F78-4766-91D7-03E329B68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1329"/>
            <a:ext cx="4736534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B757F-BAD2-4343-BD57-FC02D0BE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0EF3C-A61E-4F43-9C8F-BC9A6455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9D947-1DC8-4CE9-A031-6EEB776B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8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BFA9BB-A51E-4D09-8602-5AD901046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A60257A1-779B-4048-BC0D-1EA579B5B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F4B5D0-AA24-4702-9C01-FC1A03E7B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CBF9BD-1EB2-4122-98FE-F2B5DF8771C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41FF89-01DF-4236-AA4D-243CB8A464B3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D03BB88-350D-4DE0-BB34-870F64356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5" name="Texture">
            <a:extLst>
              <a:ext uri="{FF2B5EF4-FFF2-40B4-BE49-F238E27FC236}">
                <a16:creationId xmlns:a16="http://schemas.microsoft.com/office/drawing/2014/main" id="{4A8025C0-8995-4863-A847-7ED1F8CCE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62335-6445-435C-A1C6-9F090B9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0629" cy="1325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74B3D-418F-464D-91E7-993D0B480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6" y="2182814"/>
            <a:ext cx="5021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04709-9362-4AB5-9AA2-32F51BF06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086" y="3115949"/>
            <a:ext cx="502151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83836-1CF5-406F-B0CB-643F37066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90597" y="2182814"/>
            <a:ext cx="50172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A8670-0F33-4222-AAC9-96A21C47C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0597" y="3115949"/>
            <a:ext cx="501723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E6970-4A96-4519-9C0E-11E245D5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FEE249-70F5-4359-B699-23D68A50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AE510-A38C-45EE-B061-CB02E4E3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1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9D1A-F943-4838-BA2F-6DF4F2EC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638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EE401-3424-4696-A6FC-BBEE7937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9D767-A30A-4508-B510-99AB9173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979DC-F3D5-43AB-8A0F-9C8A14E0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80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CDA0B-9BEE-4B57-8F97-96D5645D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82AF2-09A1-4A1C-AEB6-577962B7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D99D9-82B1-496C-ABBC-4FF0C375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2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D9AFA4-EB8E-4091-A5E2-1B9D163A0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F25018FE-FB44-4E2E-A181-B3476F3E8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C7CD4B-70DE-49E2-A336-B6F43F58F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B8BFC9-6F67-47CB-BAE4-45260FBAF397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40F836E5-3C5B-4DE7-B09A-AE00DEE730A9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E1B8E4-080E-4F43-B33F-59DD21B6B658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7639D4-740A-4B71-8393-99CA375EB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AE7E56E5-1F6A-442B-B5E0-ED19F815D2E2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3774E986-8FE2-4670-A4C0-96E213269BD7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3A5846DF-A106-4887-BE2C-DCD89DAA6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81C-AA51-44A0-B21C-757B2F3B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1957828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438A-298D-4466-B55D-F466C345C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68049"/>
            <a:ext cx="4875212" cy="523125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43104-0579-4974-88D2-61DF1A30D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749024"/>
            <a:ext cx="4314825" cy="31199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32755-0632-47CB-AA69-7EFB212F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D0B4F-5B59-4064-A88B-E9938A40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12E7F-93B8-4E93-BCB3-ADE74FC1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7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3C1870-4E69-4DE7-BF2F-DE8A7881C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7439AB1C-A8A1-4745-9625-B18FE9160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ADDC4D-D9AA-48F8-BD10-2D20F1460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1136312-3085-4615-A743-4EE531585B11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29539FE4-376B-4187-A80A-C98EBA23DA30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1DC5D7-2276-4A57-8783-A0EFB00416E9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7D5B578-4971-4ADC-97D8-B9CEF52AA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2D968E77-E43D-4870-93BC-CBF1947336B3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1221D41A-E71E-4587-A876-F8778E7C03E1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50457195-385D-490A-91AB-30B969C61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6FF6D-24FA-4E04-90ED-7DBE228B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223571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2D78B-0E21-420F-9DFF-6131CB0F7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8049"/>
            <a:ext cx="4958436" cy="5231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C2A57-1064-4391-B96B-4D04305E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41222"/>
            <a:ext cx="4314825" cy="29277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04EB0-850A-4256-8D12-E01A201A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CF4AF-C757-4552-AB8A-3B89C374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2A368-F12B-4B5E-82F0-A6AEE6A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3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</a:extLst>
            </p:cNvPr>
            <p:cNvSpPr/>
            <p:nvPr/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</a:extLst>
            </p:cNvPr>
            <p:cNvSpPr/>
            <p:nvPr/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</a:extLst>
            </p:cNvPr>
            <p:cNvSpPr/>
            <p:nvPr/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</a:extLst>
            </p:cNvPr>
            <p:cNvSpPr/>
            <p:nvPr/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</a:extLst>
            </p:cNvPr>
            <p:cNvSpPr/>
            <p:nvPr/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2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1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083B5-1505-44FE-894D-AA1AB6D6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F3930-F8C8-43B1-BC1A-6264F4AC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96713"/>
            <a:ext cx="7685037" cy="408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4F2F7-3ECA-43D7-BFF3-FBB407AEA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11/23/2023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A193F-0B61-43DD-8E45-EFEAC43E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554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25961-D3A8-4945-AEE4-EE1952DB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4512" y="6355080"/>
            <a:ext cx="79552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0662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697" r:id="rId6"/>
    <p:sldLayoutId id="2147483702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Mapa mundial formado por pessoas unidas">
            <a:extLst>
              <a:ext uri="{FF2B5EF4-FFF2-40B4-BE49-F238E27FC236}">
                <a16:creationId xmlns:a16="http://schemas.microsoft.com/office/drawing/2014/main" id="{414DD5D2-1DC2-79E1-D539-00AD14D8C5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r="-1" b="4636"/>
          <a:stretch/>
        </p:blipFill>
        <p:spPr>
          <a:xfrm>
            <a:off x="20" y="10"/>
            <a:ext cx="1218892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9A9A78-A129-B24A-4061-68683EAA1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4583" y="686020"/>
            <a:ext cx="5859787" cy="2742980"/>
          </a:xfrm>
        </p:spPr>
        <p:txBody>
          <a:bodyPr>
            <a:normAutofit/>
          </a:bodyPr>
          <a:lstStyle/>
          <a:p>
            <a:pPr algn="ctr"/>
            <a:r>
              <a:rPr lang="pt-BR">
                <a:solidFill>
                  <a:srgbClr val="FFFFFF"/>
                </a:solidFill>
              </a:rPr>
              <a:t>COMUNIDADE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DCB68D-D8E6-BEB4-4A56-D4C49A9CF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0790" y="4474875"/>
            <a:ext cx="5859787" cy="2569942"/>
          </a:xfrm>
        </p:spPr>
        <p:txBody>
          <a:bodyPr>
            <a:normAutofit/>
          </a:bodyPr>
          <a:lstStyle/>
          <a:p>
            <a:pPr algn="ctr"/>
            <a:endParaRPr lang="pt-BR" dirty="0">
              <a:solidFill>
                <a:srgbClr val="FFFFFF"/>
              </a:solidFill>
            </a:endParaRPr>
          </a:p>
          <a:p>
            <a:pPr algn="ctr"/>
            <a:endParaRPr lang="pt-BR" dirty="0">
              <a:solidFill>
                <a:srgbClr val="FFFFFF"/>
              </a:solidFill>
            </a:endParaRPr>
          </a:p>
          <a:p>
            <a:pPr algn="ctr"/>
            <a:r>
              <a:rPr lang="pt-BR" sz="3200" dirty="0">
                <a:solidFill>
                  <a:srgbClr val="FF0000"/>
                </a:solidFill>
              </a:rPr>
              <a:t>VENCENDO AS AMEAÇAS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87D413-7BAA-462C-B2E4-D3E7F1B84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C2E2750-B9DE-455A-B750-2FAFF87D8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A77A1618-AFD3-49E5-A4AC-89FA51FA9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76DC57-ED9C-40FB-A897-CDD7D62229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BB714E6-B071-4696-ACD5-A9A96F929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21" name="Graphic 9">
              <a:extLst>
                <a:ext uri="{FF2B5EF4-FFF2-40B4-BE49-F238E27FC236}">
                  <a16:creationId xmlns:a16="http://schemas.microsoft.com/office/drawing/2014/main" id="{A303CB3D-0086-4A58-BDAE-F18B143EE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2" name="Graphic 9">
              <a:extLst>
                <a:ext uri="{FF2B5EF4-FFF2-40B4-BE49-F238E27FC236}">
                  <a16:creationId xmlns:a16="http://schemas.microsoft.com/office/drawing/2014/main" id="{8AB02D57-74BD-4B38-94E0-EF2F291E0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4557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3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40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EA7E347D-B32A-4759-B7FF-FD25A9AEE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48" y="-17141"/>
            <a:ext cx="12188952" cy="6875141"/>
          </a:xfrm>
          <a:custGeom>
            <a:avLst/>
            <a:gdLst>
              <a:gd name="connsiteX0" fmla="*/ 1488154 w 12188952"/>
              <a:gd name="connsiteY0" fmla="*/ 3508108 h 6875141"/>
              <a:gd name="connsiteX1" fmla="*/ 1292116 w 12188952"/>
              <a:gd name="connsiteY1" fmla="*/ 3704145 h 6875141"/>
              <a:gd name="connsiteX2" fmla="*/ 1488154 w 12188952"/>
              <a:gd name="connsiteY2" fmla="*/ 3900182 h 6875141"/>
              <a:gd name="connsiteX3" fmla="*/ 1684192 w 12188952"/>
              <a:gd name="connsiteY3" fmla="*/ 3704145 h 6875141"/>
              <a:gd name="connsiteX4" fmla="*/ 1488154 w 12188952"/>
              <a:gd name="connsiteY4" fmla="*/ 3508108 h 6875141"/>
              <a:gd name="connsiteX5" fmla="*/ 12188951 w 12188952"/>
              <a:gd name="connsiteY5" fmla="*/ 3213837 h 6875141"/>
              <a:gd name="connsiteX6" fmla="*/ 11900948 w 12188952"/>
              <a:gd name="connsiteY6" fmla="*/ 3213837 h 6875141"/>
              <a:gd name="connsiteX7" fmla="*/ 10063117 w 12188952"/>
              <a:gd name="connsiteY7" fmla="*/ 5051668 h 6875141"/>
              <a:gd name="connsiteX8" fmla="*/ 10063117 w 12188952"/>
              <a:gd name="connsiteY8" fmla="*/ 6875141 h 6875141"/>
              <a:gd name="connsiteX9" fmla="*/ 12073153 w 12188952"/>
              <a:gd name="connsiteY9" fmla="*/ 6875141 h 6875141"/>
              <a:gd name="connsiteX10" fmla="*/ 12083467 w 12188952"/>
              <a:gd name="connsiteY10" fmla="*/ 6874620 h 6875141"/>
              <a:gd name="connsiteX11" fmla="*/ 12188951 w 12188952"/>
              <a:gd name="connsiteY11" fmla="*/ 6858522 h 6875141"/>
              <a:gd name="connsiteX12" fmla="*/ 12188951 w 12188952"/>
              <a:gd name="connsiteY12" fmla="*/ 6280730 h 6875141"/>
              <a:gd name="connsiteX13" fmla="*/ 12188952 w 12188952"/>
              <a:gd name="connsiteY13" fmla="*/ 6280729 h 6875141"/>
              <a:gd name="connsiteX14" fmla="*/ 12188952 w 12188952"/>
              <a:gd name="connsiteY14" fmla="*/ 3832194 h 6875141"/>
              <a:gd name="connsiteX15" fmla="*/ 12188951 w 12188952"/>
              <a:gd name="connsiteY15" fmla="*/ 3832194 h 6875141"/>
              <a:gd name="connsiteX16" fmla="*/ 0 w 12188952"/>
              <a:gd name="connsiteY16" fmla="*/ 2798382 h 6875141"/>
              <a:gd name="connsiteX17" fmla="*/ 0 w 12188952"/>
              <a:gd name="connsiteY17" fmla="*/ 4217834 h 6875141"/>
              <a:gd name="connsiteX18" fmla="*/ 10291 w 12188952"/>
              <a:gd name="connsiteY18" fmla="*/ 4210345 h 6875141"/>
              <a:gd name="connsiteX19" fmla="*/ 460407 w 12188952"/>
              <a:gd name="connsiteY19" fmla="*/ 3508108 h 6875141"/>
              <a:gd name="connsiteX20" fmla="*/ 10291 w 12188952"/>
              <a:gd name="connsiteY20" fmla="*/ 2805871 h 6875141"/>
              <a:gd name="connsiteX21" fmla="*/ 11563230 w 12188952"/>
              <a:gd name="connsiteY21" fmla="*/ 603215 h 6875141"/>
              <a:gd name="connsiteX22" fmla="*/ 11381044 w 12188952"/>
              <a:gd name="connsiteY22" fmla="*/ 620944 h 6875141"/>
              <a:gd name="connsiteX23" fmla="*/ 11546600 w 12188952"/>
              <a:gd name="connsiteY23" fmla="*/ 1418331 h 6875141"/>
              <a:gd name="connsiteX24" fmla="*/ 12161801 w 12188952"/>
              <a:gd name="connsiteY24" fmla="*/ 1601617 h 6875141"/>
              <a:gd name="connsiteX25" fmla="*/ 12185891 w 12188952"/>
              <a:gd name="connsiteY25" fmla="*/ 1600043 h 6875141"/>
              <a:gd name="connsiteX26" fmla="*/ 12185891 w 12188952"/>
              <a:gd name="connsiteY26" fmla="*/ 795119 h 6875141"/>
              <a:gd name="connsiteX27" fmla="*/ 12178431 w 12188952"/>
              <a:gd name="connsiteY27" fmla="*/ 786500 h 6875141"/>
              <a:gd name="connsiteX28" fmla="*/ 11563230 w 12188952"/>
              <a:gd name="connsiteY28" fmla="*/ 603215 h 6875141"/>
              <a:gd name="connsiteX29" fmla="*/ 1368216 w 12188952"/>
              <a:gd name="connsiteY29" fmla="*/ 0 h 6875141"/>
              <a:gd name="connsiteX30" fmla="*/ 0 w 12188952"/>
              <a:gd name="connsiteY30" fmla="*/ 0 h 6875141"/>
              <a:gd name="connsiteX31" fmla="*/ 0 w 12188952"/>
              <a:gd name="connsiteY31" fmla="*/ 1368215 h 6875141"/>
              <a:gd name="connsiteX32" fmla="*/ 1372241 w 12188952"/>
              <a:gd name="connsiteY32" fmla="*/ 2740456 h 6875141"/>
              <a:gd name="connsiteX33" fmla="*/ 2740456 w 12188952"/>
              <a:gd name="connsiteY33" fmla="*/ 2740456 h 6875141"/>
              <a:gd name="connsiteX34" fmla="*/ 2740456 w 12188952"/>
              <a:gd name="connsiteY34" fmla="*/ 1372240 h 6875141"/>
              <a:gd name="connsiteX35" fmla="*/ 1368216 w 12188952"/>
              <a:gd name="connsiteY35" fmla="*/ 0 h 687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88952" h="6875141">
                <a:moveTo>
                  <a:pt x="1488154" y="3508108"/>
                </a:moveTo>
                <a:cubicBezTo>
                  <a:pt x="1379885" y="3508108"/>
                  <a:pt x="1292116" y="3595877"/>
                  <a:pt x="1292116" y="3704145"/>
                </a:cubicBezTo>
                <a:cubicBezTo>
                  <a:pt x="1292116" y="3812413"/>
                  <a:pt x="1379885" y="3900182"/>
                  <a:pt x="1488154" y="3900182"/>
                </a:cubicBezTo>
                <a:cubicBezTo>
                  <a:pt x="1596423" y="3900182"/>
                  <a:pt x="1684192" y="3812413"/>
                  <a:pt x="1684192" y="3704145"/>
                </a:cubicBezTo>
                <a:cubicBezTo>
                  <a:pt x="1684192" y="3595877"/>
                  <a:pt x="1596423" y="3508108"/>
                  <a:pt x="1488154" y="3508108"/>
                </a:cubicBezTo>
                <a:close/>
                <a:moveTo>
                  <a:pt x="12188951" y="3213837"/>
                </a:moveTo>
                <a:lnTo>
                  <a:pt x="11900948" y="3213837"/>
                </a:lnTo>
                <a:cubicBezTo>
                  <a:pt x="10885931" y="3213837"/>
                  <a:pt x="10063117" y="4036651"/>
                  <a:pt x="10063117" y="5051668"/>
                </a:cubicBezTo>
                <a:lnTo>
                  <a:pt x="10063117" y="6875141"/>
                </a:lnTo>
                <a:lnTo>
                  <a:pt x="12073153" y="6875141"/>
                </a:lnTo>
                <a:lnTo>
                  <a:pt x="12083467" y="6874620"/>
                </a:lnTo>
                <a:lnTo>
                  <a:pt x="12188951" y="6858522"/>
                </a:lnTo>
                <a:lnTo>
                  <a:pt x="12188951" y="6280730"/>
                </a:lnTo>
                <a:lnTo>
                  <a:pt x="12188952" y="6280729"/>
                </a:lnTo>
                <a:lnTo>
                  <a:pt x="12188952" y="3832194"/>
                </a:lnTo>
                <a:lnTo>
                  <a:pt x="12188951" y="3832194"/>
                </a:lnTo>
                <a:close/>
                <a:moveTo>
                  <a:pt x="0" y="2798382"/>
                </a:moveTo>
                <a:lnTo>
                  <a:pt x="0" y="4217834"/>
                </a:lnTo>
                <a:lnTo>
                  <a:pt x="10291" y="4210345"/>
                </a:lnTo>
                <a:cubicBezTo>
                  <a:pt x="100314" y="4143505"/>
                  <a:pt x="460407" y="3854496"/>
                  <a:pt x="460407" y="3508108"/>
                </a:cubicBezTo>
                <a:cubicBezTo>
                  <a:pt x="460407" y="3161721"/>
                  <a:pt x="100314" y="2872711"/>
                  <a:pt x="10291" y="2805871"/>
                </a:cubicBezTo>
                <a:close/>
                <a:moveTo>
                  <a:pt x="11563230" y="603215"/>
                </a:moveTo>
                <a:cubicBezTo>
                  <a:pt x="11455784" y="606833"/>
                  <a:pt x="11381044" y="620944"/>
                  <a:pt x="11381044" y="620944"/>
                </a:cubicBezTo>
                <a:cubicBezTo>
                  <a:pt x="11381044" y="620944"/>
                  <a:pt x="11280695" y="1152426"/>
                  <a:pt x="11546600" y="1418331"/>
                </a:cubicBezTo>
                <a:cubicBezTo>
                  <a:pt x="11712792" y="1584523"/>
                  <a:pt x="11982723" y="1607645"/>
                  <a:pt x="12161801" y="1601617"/>
                </a:cubicBezTo>
                <a:lnTo>
                  <a:pt x="12185891" y="1600043"/>
                </a:lnTo>
                <a:lnTo>
                  <a:pt x="12185891" y="795119"/>
                </a:lnTo>
                <a:lnTo>
                  <a:pt x="12178431" y="786500"/>
                </a:lnTo>
                <a:cubicBezTo>
                  <a:pt x="12012240" y="620309"/>
                  <a:pt x="11742309" y="597187"/>
                  <a:pt x="11563230" y="603215"/>
                </a:cubicBezTo>
                <a:close/>
                <a:moveTo>
                  <a:pt x="1368216" y="0"/>
                </a:moveTo>
                <a:lnTo>
                  <a:pt x="0" y="0"/>
                </a:lnTo>
                <a:lnTo>
                  <a:pt x="0" y="1368215"/>
                </a:lnTo>
                <a:cubicBezTo>
                  <a:pt x="0" y="2126091"/>
                  <a:pt x="614365" y="2740456"/>
                  <a:pt x="1372241" y="2740456"/>
                </a:cubicBezTo>
                <a:lnTo>
                  <a:pt x="2740456" y="2740456"/>
                </a:lnTo>
                <a:lnTo>
                  <a:pt x="2740456" y="1372240"/>
                </a:lnTo>
                <a:cubicBezTo>
                  <a:pt x="2740456" y="614365"/>
                  <a:pt x="2126092" y="0"/>
                  <a:pt x="1368216" y="0"/>
                </a:cubicBezTo>
                <a:close/>
              </a:path>
            </a:pathLst>
          </a:cu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44" name="Background Fill">
            <a:extLst>
              <a:ext uri="{FF2B5EF4-FFF2-40B4-BE49-F238E27FC236}">
                <a16:creationId xmlns:a16="http://schemas.microsoft.com/office/drawing/2014/main" id="{681F9FCB-1E38-43E9-8567-6292F4842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Barco de papel naranja a la cabeza de un grupo de barcos blancos">
            <a:extLst>
              <a:ext uri="{FF2B5EF4-FFF2-40B4-BE49-F238E27FC236}">
                <a16:creationId xmlns:a16="http://schemas.microsoft.com/office/drawing/2014/main" id="{E34B7602-B984-5F19-C513-6A0C52C2B4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-1" b="15708"/>
          <a:stretch/>
        </p:blipFill>
        <p:spPr>
          <a:xfrm>
            <a:off x="1530" y="10"/>
            <a:ext cx="12188941" cy="685799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E687037D-D197-4CDD-BB5E-43AEE9E53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3652125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ame 47">
            <a:extLst>
              <a:ext uri="{FF2B5EF4-FFF2-40B4-BE49-F238E27FC236}">
                <a16:creationId xmlns:a16="http://schemas.microsoft.com/office/drawing/2014/main" id="{DF862680-7FF3-4F94-B3EC-A17BECACF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05" y="0"/>
            <a:ext cx="12188190" cy="6875141"/>
          </a:xfrm>
          <a:prstGeom prst="frame">
            <a:avLst>
              <a:gd name="adj1" fmla="val 9075"/>
            </a:avLst>
          </a:prstGeom>
          <a:pattFill prst="pct5">
            <a:fgClr>
              <a:schemeClr val="accent4">
                <a:lumMod val="50000"/>
              </a:schemeClr>
            </a:fgClr>
            <a:bgClr>
              <a:schemeClr val="accent4">
                <a:lumMod val="75000"/>
              </a:schemeClr>
            </a:bgClr>
          </a:patt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Frame 49">
            <a:extLst>
              <a:ext uri="{FF2B5EF4-FFF2-40B4-BE49-F238E27FC236}">
                <a16:creationId xmlns:a16="http://schemas.microsoft.com/office/drawing/2014/main" id="{E579D572-0B2B-49CD-A3A7-BE6B3FD44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05" y="0"/>
            <a:ext cx="12188190" cy="6875141"/>
          </a:xfrm>
          <a:prstGeom prst="frame">
            <a:avLst>
              <a:gd name="adj1" fmla="val 9075"/>
            </a:avLst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51EC7C-7C22-438F-9874-C85035184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011" y="1067610"/>
            <a:ext cx="6221718" cy="20609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DISCÍPULOS</a:t>
            </a:r>
          </a:p>
        </p:txBody>
      </p:sp>
    </p:spTree>
    <p:extLst>
      <p:ext uri="{BB962C8B-B14F-4D97-AF65-F5344CB8AC3E}">
        <p14:creationId xmlns:p14="http://schemas.microsoft.com/office/powerpoint/2010/main" val="4081454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olor Fill">
            <a:extLst>
              <a:ext uri="{FF2B5EF4-FFF2-40B4-BE49-F238E27FC236}">
                <a16:creationId xmlns:a16="http://schemas.microsoft.com/office/drawing/2014/main" id="{A8A68745-355E-4D81-AA5F-942C71082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Graphic 9">
            <a:extLst>
              <a:ext uri="{FF2B5EF4-FFF2-40B4-BE49-F238E27FC236}">
                <a16:creationId xmlns:a16="http://schemas.microsoft.com/office/drawing/2014/main" id="{9A450B93-9615-4854-BEA5-4A85DF5CD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6719" y="0"/>
            <a:ext cx="6905281" cy="6858000"/>
          </a:xfrm>
          <a:custGeom>
            <a:avLst/>
            <a:gdLst>
              <a:gd name="connsiteX0" fmla="*/ 6861546 w 6861545"/>
              <a:gd name="connsiteY0" fmla="*/ 6861546 h 6861545"/>
              <a:gd name="connsiteX1" fmla="*/ 3435812 w 6861545"/>
              <a:gd name="connsiteY1" fmla="*/ 6861546 h 6861545"/>
              <a:gd name="connsiteX2" fmla="*/ 0 w 6861545"/>
              <a:gd name="connsiteY2" fmla="*/ 3425734 h 6861545"/>
              <a:gd name="connsiteX3" fmla="*/ 0 w 6861545"/>
              <a:gd name="connsiteY3" fmla="*/ 0 h 6861545"/>
              <a:gd name="connsiteX4" fmla="*/ 3425734 w 6861545"/>
              <a:gd name="connsiteY4" fmla="*/ 0 h 6861545"/>
              <a:gd name="connsiteX5" fmla="*/ 6861546 w 6861545"/>
              <a:gd name="connsiteY5" fmla="*/ 3435812 h 6861545"/>
              <a:gd name="connsiteX6" fmla="*/ 6861546 w 6861545"/>
              <a:gd name="connsiteY6" fmla="*/ 6861546 h 68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545" h="6861545">
                <a:moveTo>
                  <a:pt x="6861546" y="6861546"/>
                </a:moveTo>
                <a:lnTo>
                  <a:pt x="3435812" y="6861546"/>
                </a:lnTo>
                <a:cubicBezTo>
                  <a:pt x="1538245" y="6861546"/>
                  <a:pt x="0" y="5323301"/>
                  <a:pt x="0" y="3425734"/>
                </a:cubicBezTo>
                <a:lnTo>
                  <a:pt x="0" y="0"/>
                </a:lnTo>
                <a:lnTo>
                  <a:pt x="3425734" y="0"/>
                </a:lnTo>
                <a:cubicBezTo>
                  <a:pt x="5323301" y="0"/>
                  <a:pt x="6861546" y="1538245"/>
                  <a:pt x="6861546" y="3435812"/>
                </a:cubicBezTo>
                <a:lnTo>
                  <a:pt x="6861546" y="6861546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Texture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5DCF35-9F1F-3B9D-CC8E-CF9FBE547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58952"/>
            <a:ext cx="4640729" cy="1325563"/>
          </a:xfrm>
        </p:spPr>
        <p:txBody>
          <a:bodyPr anchor="b">
            <a:normAutofit/>
          </a:bodyPr>
          <a:lstStyle/>
          <a:p>
            <a:r>
              <a:rPr lang="pt-BR" dirty="0"/>
              <a:t>DISCIPULADO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ED4887-D1DC-0705-9B2D-9A5E49D53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4640729" cy="3887585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  <a:p>
            <a:r>
              <a:rPr lang="pt-BR" sz="2400" dirty="0"/>
              <a:t>PEQUENOS GRUPOS SÃO GRANDES DEMAIS!</a:t>
            </a:r>
          </a:p>
          <a:p>
            <a:r>
              <a:rPr lang="pt-BR" sz="2400" dirty="0"/>
              <a:t> </a:t>
            </a:r>
          </a:p>
          <a:p>
            <a:r>
              <a:rPr lang="pt-BR" sz="2400" dirty="0"/>
              <a:t>Discípulos são feitos por meio de vida na vida. Isso requer atenção individual, pessoal.</a:t>
            </a:r>
          </a:p>
        </p:txBody>
      </p:sp>
      <p:pic>
        <p:nvPicPr>
          <p:cNvPr id="7" name="Graphic 6" descr="Cycle with People">
            <a:extLst>
              <a:ext uri="{FF2B5EF4-FFF2-40B4-BE49-F238E27FC236}">
                <a16:creationId xmlns:a16="http://schemas.microsoft.com/office/drawing/2014/main" id="{E80D09B1-10F6-9A6C-4E1C-9FE520A7E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66913" y="1197430"/>
            <a:ext cx="4593771" cy="459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0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Background Fill">
            <a:extLst>
              <a:ext uri="{FF2B5EF4-FFF2-40B4-BE49-F238E27FC236}">
                <a16:creationId xmlns:a16="http://schemas.microsoft.com/office/drawing/2014/main" id="{973CFC7D-374D-4D67-8994-8DA9D4E23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8F7FA731-5B6E-499C-926D-C2D2D4946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6AF8CF-633E-412E-96E3-67B7B9632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D7166A1-C3C1-4FC8-BE48-DE359B61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Graphic 9">
              <a:extLst>
                <a:ext uri="{FF2B5EF4-FFF2-40B4-BE49-F238E27FC236}">
                  <a16:creationId xmlns:a16="http://schemas.microsoft.com/office/drawing/2014/main" id="{3557B6F1-5BA8-43C0-9951-35E8513BF0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5FA9AA9-0E23-474D-97B8-2998484A9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4CDFD59-E3B8-4EC9-AB9D-EE34EB128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F1A280C6-1700-4098-9578-CD91F8EFBE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Graphic 9">
              <a:extLst>
                <a:ext uri="{FF2B5EF4-FFF2-40B4-BE49-F238E27FC236}">
                  <a16:creationId xmlns:a16="http://schemas.microsoft.com/office/drawing/2014/main" id="{8FAF8CC6-F036-444B-AEB8-DF82B64BA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3" name="Texture">
            <a:extLst>
              <a:ext uri="{FF2B5EF4-FFF2-40B4-BE49-F238E27FC236}">
                <a16:creationId xmlns:a16="http://schemas.microsoft.com/office/drawing/2014/main" id="{8592B821-10D5-48C0-8022-A904844B7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05ECFF-37C7-6DF0-1586-1C560C971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32" y="0"/>
            <a:ext cx="9484191" cy="1325563"/>
          </a:xfrm>
        </p:spPr>
        <p:txBody>
          <a:bodyPr>
            <a:normAutofit/>
          </a:bodyPr>
          <a:lstStyle/>
          <a:p>
            <a:r>
              <a:rPr lang="pt-BR" dirty="0"/>
              <a:t>DISCIPULOS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17A96DFD-0AA1-DBDB-BC32-DB2ECA9CD4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388685"/>
              </p:ext>
            </p:extLst>
          </p:nvPr>
        </p:nvGraphicFramePr>
        <p:xfrm>
          <a:off x="417810" y="1427645"/>
          <a:ext cx="10934818" cy="4888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1582">
                  <a:extLst>
                    <a:ext uri="{9D8B030D-6E8A-4147-A177-3AD203B41FA5}">
                      <a16:colId xmlns:a16="http://schemas.microsoft.com/office/drawing/2014/main" val="4107494062"/>
                    </a:ext>
                  </a:extLst>
                </a:gridCol>
                <a:gridCol w="397452">
                  <a:extLst>
                    <a:ext uri="{9D8B030D-6E8A-4147-A177-3AD203B41FA5}">
                      <a16:colId xmlns:a16="http://schemas.microsoft.com/office/drawing/2014/main" val="1337411480"/>
                    </a:ext>
                  </a:extLst>
                </a:gridCol>
                <a:gridCol w="5385784">
                  <a:extLst>
                    <a:ext uri="{9D8B030D-6E8A-4147-A177-3AD203B41FA5}">
                      <a16:colId xmlns:a16="http://schemas.microsoft.com/office/drawing/2014/main" val="2636275290"/>
                    </a:ext>
                  </a:extLst>
                </a:gridCol>
              </a:tblGrid>
              <a:tr h="254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kern="100">
                          <a:effectLst/>
                        </a:rPr>
                        <a:t>PEQUENO GRUPO</a:t>
                      </a:r>
                      <a:endParaRPr lang="pt-B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04" marR="3930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kern="100">
                          <a:effectLst/>
                        </a:rPr>
                        <a:t>DOIS OU TRÊS</a:t>
                      </a:r>
                      <a:endParaRPr lang="pt-B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04" marR="39304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667581"/>
                  </a:ext>
                </a:extLst>
              </a:tr>
              <a:tr h="460615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kern="100" dirty="0">
                          <a:effectLst/>
                        </a:rPr>
                        <a:t> um grupo de amigos, talvez pessoas que tenham uma amizade profunda.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kern="100">
                          <a:effectLst/>
                        </a:rPr>
                        <a:t> Têm </a:t>
                      </a:r>
                      <a:r>
                        <a:rPr lang="pt-BR" sz="1800" kern="100" dirty="0">
                          <a:effectLst/>
                        </a:rPr>
                        <a:t>uma vida em comum.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8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kern="100" dirty="0">
                          <a:effectLst/>
                        </a:rPr>
                        <a:t>Discutem e aplicam a Bíblia juntos.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kern="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kern="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kern="100" dirty="0">
                          <a:effectLst/>
                        </a:rPr>
                        <a:t>Adoram e oram em conjunto.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kern="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kern="100" dirty="0">
                          <a:effectLst/>
                        </a:rPr>
                        <a:t>Servem juntos. Convidam outras pessoas para participar do grupo; oram mutuamente pelos amigos não cristãos.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kern="100" dirty="0">
                          <a:effectLst/>
                        </a:rPr>
                        <a:t> </a:t>
                      </a:r>
                      <a:endParaRPr lang="pt-B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04" marR="39304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kern="100" dirty="0">
                          <a:effectLst/>
                        </a:rPr>
                        <a:t>Ligação pessoal com amigos de confiança.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8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kern="100" dirty="0">
                          <a:effectLst/>
                        </a:rPr>
                        <a:t>Se reúnem regularmente para discipulado intencional.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8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kern="100" dirty="0">
                          <a:effectLst/>
                        </a:rPr>
                        <a:t>Há um estudo mais intenso da Palavra de Deus, memorização, aplicação pessoal e prestação de contas.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kern="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kern="100">
                          <a:effectLst/>
                        </a:rPr>
                        <a:t>Acontece </a:t>
                      </a:r>
                      <a:r>
                        <a:rPr lang="pt-BR" sz="1800" kern="100" dirty="0">
                          <a:effectLst/>
                        </a:rPr>
                        <a:t>oração pessoal mais intensa e confissão.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8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kern="100" dirty="0">
                          <a:effectLst/>
                        </a:rPr>
                        <a:t>Discussão específica e prestação de contas de como estamos servindo e compartilhando nossa fé.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kern="100" dirty="0">
                          <a:effectLst/>
                        </a:rPr>
                        <a:t> </a:t>
                      </a:r>
                      <a:endParaRPr lang="pt-B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04" marR="39304" marT="0" marB="0"/>
                </a:tc>
                <a:extLst>
                  <a:ext uri="{0D108BD9-81ED-4DB2-BD59-A6C34878D82A}">
                    <a16:rowId xmlns:a16="http://schemas.microsoft.com/office/drawing/2014/main" val="3787267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895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Fill">
            <a:extLst>
              <a:ext uri="{FF2B5EF4-FFF2-40B4-BE49-F238E27FC236}">
                <a16:creationId xmlns:a16="http://schemas.microsoft.com/office/drawing/2014/main" id="{03AE087C-11E2-4305-9282-D7F122FE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Tela de fundo de mesa de madeira antiga">
            <a:extLst>
              <a:ext uri="{FF2B5EF4-FFF2-40B4-BE49-F238E27FC236}">
                <a16:creationId xmlns:a16="http://schemas.microsoft.com/office/drawing/2014/main" id="{5B78B9AC-3C31-F822-FD8F-C48BFA5CEE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5709" r="-1" b="-1"/>
          <a:stretch/>
        </p:blipFill>
        <p:spPr>
          <a:xfrm>
            <a:off x="20" y="8571"/>
            <a:ext cx="1218893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F833ACD-2A38-7FA9-C645-D30CE2C10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FALHAS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3056B3-E9ED-2684-1DA8-D7D4DF87C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2096713"/>
            <a:ext cx="10820401" cy="4080250"/>
          </a:xfrm>
        </p:spPr>
        <p:txBody>
          <a:bodyPr>
            <a:normAutofit/>
          </a:bodyPr>
          <a:lstStyle/>
          <a:p>
            <a:endParaRPr lang="pt-BR" sz="4000" dirty="0">
              <a:solidFill>
                <a:srgbClr val="FFFFFF"/>
              </a:solidFill>
            </a:endParaRPr>
          </a:p>
          <a:p>
            <a:endParaRPr lang="pt-BR" sz="4000" dirty="0">
              <a:solidFill>
                <a:srgbClr val="FFFFFF"/>
              </a:solidFill>
            </a:endParaRPr>
          </a:p>
          <a:p>
            <a:r>
              <a:rPr lang="pt-BR" sz="4000" dirty="0">
                <a:solidFill>
                  <a:srgbClr val="FFFFFF"/>
                </a:solidFill>
              </a:rPr>
              <a:t>“Falhar em se preparar é se preparar para falhar” </a:t>
            </a:r>
          </a:p>
          <a:p>
            <a:pPr marL="0" indent="0">
              <a:buNone/>
            </a:pPr>
            <a:endParaRPr lang="pt-BR" sz="4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pt-BR" sz="4000" dirty="0">
                <a:solidFill>
                  <a:srgbClr val="FFFFFF"/>
                </a:solidFill>
              </a:rPr>
              <a:t>Benjamin Franklin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CF365D-F104-414F-93C3-D9F568808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5D118A1-A4AD-4C47-99CC-852FAD146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D3E51544-0AB7-4546-AB57-868FB0B41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6DB3A34-0E17-44F2-A958-5C6EE80E3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343AE4-2356-4838-B706-3A16FFFDE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D78B9AE4-2096-42B5-B267-1FCCF56F8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" name="Graphic 9">
              <a:extLst>
                <a:ext uri="{FF2B5EF4-FFF2-40B4-BE49-F238E27FC236}">
                  <a16:creationId xmlns:a16="http://schemas.microsoft.com/office/drawing/2014/main" id="{827DE0C5-02AF-4323-9CB7-E4C1D6449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83356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Fill">
            <a:extLst>
              <a:ext uri="{FF2B5EF4-FFF2-40B4-BE49-F238E27FC236}">
                <a16:creationId xmlns:a16="http://schemas.microsoft.com/office/drawing/2014/main" id="{03AE087C-11E2-4305-9282-D7F122FE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Calendário na mesa">
            <a:extLst>
              <a:ext uri="{FF2B5EF4-FFF2-40B4-BE49-F238E27FC236}">
                <a16:creationId xmlns:a16="http://schemas.microsoft.com/office/drawing/2014/main" id="{6ED99ACD-E4A6-2D88-2816-2F50A86B14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r="-1" b="15708"/>
          <a:stretch/>
        </p:blipFill>
        <p:spPr>
          <a:xfrm>
            <a:off x="20" y="8571"/>
            <a:ext cx="1218893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395DBD7-A2FF-932C-05DB-BFF820018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</p:spPr>
        <p:txBody>
          <a:bodyPr>
            <a:normAutofit/>
          </a:bodyPr>
          <a:lstStyle/>
          <a:p>
            <a:r>
              <a:rPr lang="pt-BR" sz="4800" dirty="0">
                <a:solidFill>
                  <a:srgbClr val="FFC000"/>
                </a:solidFill>
              </a:rPr>
              <a:t>Planejamento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28FFD6-86C2-B62E-F34D-5AE533072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96713"/>
            <a:ext cx="9870320" cy="4080250"/>
          </a:xfrm>
        </p:spPr>
        <p:txBody>
          <a:bodyPr>
            <a:normAutofit/>
          </a:bodyPr>
          <a:lstStyle/>
          <a:p>
            <a:r>
              <a:rPr lang="pt-BR" sz="3200" dirty="0"/>
              <a:t>OBJETIVOS E PLANOS DE QUEM?</a:t>
            </a:r>
          </a:p>
          <a:p>
            <a:r>
              <a:rPr lang="pt-BR" sz="3200" dirty="0"/>
              <a:t>DETERMINEM A MISSÃO DE SEU GRUPO. </a:t>
            </a:r>
          </a:p>
          <a:p>
            <a:r>
              <a:rPr lang="pt-BR" sz="3200" dirty="0"/>
              <a:t>DESENVOLVAM SUA ESTRATÉGIA</a:t>
            </a:r>
          </a:p>
          <a:p>
            <a:r>
              <a:rPr lang="pt-BR" sz="3200" dirty="0"/>
              <a:t>RECONHEÇAM OS VALORES DE SEU GRUPO. 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CF365D-F104-414F-93C3-D9F568808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5D118A1-A4AD-4C47-99CC-852FAD146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D3E51544-0AB7-4546-AB57-868FB0B41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6DB3A34-0E17-44F2-A958-5C6EE80E3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343AE4-2356-4838-B706-3A16FFFDE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D78B9AE4-2096-42B5-B267-1FCCF56F8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" name="Graphic 9">
              <a:extLst>
                <a:ext uri="{FF2B5EF4-FFF2-40B4-BE49-F238E27FC236}">
                  <a16:creationId xmlns:a16="http://schemas.microsoft.com/office/drawing/2014/main" id="{827DE0C5-02AF-4323-9CB7-E4C1D6449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1551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Color Fill">
            <a:extLst>
              <a:ext uri="{FF2B5EF4-FFF2-40B4-BE49-F238E27FC236}">
                <a16:creationId xmlns:a16="http://schemas.microsoft.com/office/drawing/2014/main" id="{BA44E6CA-03F3-47EA-A9F3-5C0674E28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0" name="Group 40">
            <a:extLst>
              <a:ext uri="{FF2B5EF4-FFF2-40B4-BE49-F238E27FC236}">
                <a16:creationId xmlns:a16="http://schemas.microsoft.com/office/drawing/2014/main" id="{7EE36A67-006F-476F-9635-DC6B386EE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744625" y="685620"/>
            <a:ext cx="5444327" cy="6049020"/>
            <a:chOff x="6744625" y="685620"/>
            <a:chExt cx="5444327" cy="6049020"/>
          </a:xfrm>
        </p:grpSpPr>
        <p:sp>
          <p:nvSpPr>
            <p:cNvPr id="51" name="Oval 41">
              <a:extLst>
                <a:ext uri="{FF2B5EF4-FFF2-40B4-BE49-F238E27FC236}">
                  <a16:creationId xmlns:a16="http://schemas.microsoft.com/office/drawing/2014/main" id="{D09EE09B-0433-4F4A-B864-D895D8BAE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7132" y="6155147"/>
              <a:ext cx="227139" cy="22713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Graphic 9">
              <a:extLst>
                <a:ext uri="{FF2B5EF4-FFF2-40B4-BE49-F238E27FC236}">
                  <a16:creationId xmlns:a16="http://schemas.microsoft.com/office/drawing/2014/main" id="{50531F8D-2903-44C8-A854-DDCFFC34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44625" y="967196"/>
              <a:ext cx="2116766" cy="211676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Graphic 18">
              <a:extLst>
                <a:ext uri="{FF2B5EF4-FFF2-40B4-BE49-F238E27FC236}">
                  <a16:creationId xmlns:a16="http://schemas.microsoft.com/office/drawing/2014/main" id="{95661429-E56F-4057-B25B-914DB7F87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9618226" y="3599573"/>
              <a:ext cx="2057060" cy="3135067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Oval 44">
              <a:extLst>
                <a:ext uri="{FF2B5EF4-FFF2-40B4-BE49-F238E27FC236}">
                  <a16:creationId xmlns:a16="http://schemas.microsoft.com/office/drawing/2014/main" id="{07D6490B-F4AE-4A13-BB54-35274AB32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6262" y="685620"/>
              <a:ext cx="265579" cy="265579"/>
            </a:xfrm>
            <a:prstGeom prst="ellipse">
              <a:avLst/>
            </a:pr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0FA281D-945D-4639-8F12-BC2D20C49E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60221" y="1219177"/>
              <a:ext cx="528731" cy="1057462"/>
            </a:xfrm>
            <a:custGeom>
              <a:avLst/>
              <a:gdLst>
                <a:gd name="connsiteX0" fmla="*/ 528731 w 528731"/>
                <a:gd name="connsiteY0" fmla="*/ 0 h 1057462"/>
                <a:gd name="connsiteX1" fmla="*/ 528731 w 528731"/>
                <a:gd name="connsiteY1" fmla="*/ 1057462 h 1057462"/>
                <a:gd name="connsiteX2" fmla="*/ 0 w 528731"/>
                <a:gd name="connsiteY2" fmla="*/ 528731 h 1057462"/>
                <a:gd name="connsiteX3" fmla="*/ 528731 w 528731"/>
                <a:gd name="connsiteY3" fmla="*/ 0 h 105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8731" h="1057462">
                  <a:moveTo>
                    <a:pt x="528731" y="0"/>
                  </a:moveTo>
                  <a:lnTo>
                    <a:pt x="528731" y="1057462"/>
                  </a:lnTo>
                  <a:cubicBezTo>
                    <a:pt x="236721" y="1057462"/>
                    <a:pt x="0" y="820741"/>
                    <a:pt x="0" y="528731"/>
                  </a:cubicBezTo>
                  <a:cubicBezTo>
                    <a:pt x="0" y="236721"/>
                    <a:pt x="236721" y="0"/>
                    <a:pt x="528731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8" name="Texture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9F861F-94A5-AD22-AA80-EA41FC3A5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1" y="-497894"/>
            <a:ext cx="5895581" cy="1325563"/>
          </a:xfrm>
        </p:spPr>
        <p:txBody>
          <a:bodyPr>
            <a:normAutofit/>
          </a:bodyPr>
          <a:lstStyle/>
          <a:p>
            <a:r>
              <a:rPr lang="pt-BR" dirty="0"/>
              <a:t>ORAÇÃO</a:t>
            </a:r>
          </a:p>
        </p:txBody>
      </p:sp>
      <p:graphicFrame>
        <p:nvGraphicFramePr>
          <p:cNvPr id="58" name="Espaço Reservado para Conteúdo 2">
            <a:extLst>
              <a:ext uri="{FF2B5EF4-FFF2-40B4-BE49-F238E27FC236}">
                <a16:creationId xmlns:a16="http://schemas.microsoft.com/office/drawing/2014/main" id="{B1D7E100-CB81-A8BA-FF3B-A10289AA9E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487818"/>
              </p:ext>
            </p:extLst>
          </p:nvPr>
        </p:nvGraphicFramePr>
        <p:xfrm>
          <a:off x="427495" y="827670"/>
          <a:ext cx="6761096" cy="5756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Setas apontando para a luz">
            <a:extLst>
              <a:ext uri="{FF2B5EF4-FFF2-40B4-BE49-F238E27FC236}">
                <a16:creationId xmlns:a16="http://schemas.microsoft.com/office/drawing/2014/main" id="{A04A9AF5-0BEA-D05B-7189-4AA364F6A4C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33251" b="1"/>
          <a:stretch/>
        </p:blipFill>
        <p:spPr>
          <a:xfrm>
            <a:off x="7048316" y="1135173"/>
            <a:ext cx="4748792" cy="4748792"/>
          </a:xfrm>
          <a:custGeom>
            <a:avLst/>
            <a:gdLst/>
            <a:ahLst/>
            <a:cxnLst/>
            <a:rect l="l" t="t" r="r" b="b"/>
            <a:pathLst>
              <a:path w="3129592" h="3129592">
                <a:moveTo>
                  <a:pt x="1564796" y="0"/>
                </a:moveTo>
                <a:cubicBezTo>
                  <a:pt x="2429009" y="0"/>
                  <a:pt x="3129592" y="700583"/>
                  <a:pt x="3129592" y="1564796"/>
                </a:cubicBezTo>
                <a:cubicBezTo>
                  <a:pt x="3129592" y="2429009"/>
                  <a:pt x="2429009" y="3129592"/>
                  <a:pt x="1564796" y="3129592"/>
                </a:cubicBezTo>
                <a:cubicBezTo>
                  <a:pt x="700583" y="3129592"/>
                  <a:pt x="0" y="2429009"/>
                  <a:pt x="0" y="1564796"/>
                </a:cubicBezTo>
                <a:cubicBezTo>
                  <a:pt x="0" y="700583"/>
                  <a:pt x="700583" y="0"/>
                  <a:pt x="156479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09754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2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olor Fill">
            <a:extLst>
              <a:ext uri="{FF2B5EF4-FFF2-40B4-BE49-F238E27FC236}">
                <a16:creationId xmlns:a16="http://schemas.microsoft.com/office/drawing/2014/main" id="{96AE4BD0-E2D6-4FE1-9295-59E338A45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7" y="-1"/>
            <a:ext cx="12195048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1C9116-F165-2749-E2D3-46CA9D709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6656"/>
            <a:ext cx="3277432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/>
              <a:t>UM GRUPO SAUDÁVEL É O CORPO DE CRISTO</a:t>
            </a:r>
          </a:p>
        </p:txBody>
      </p:sp>
      <p:pic>
        <p:nvPicPr>
          <p:cNvPr id="5" name="Picture 4" descr="Suporte de halteres na academia">
            <a:extLst>
              <a:ext uri="{FF2B5EF4-FFF2-40B4-BE49-F238E27FC236}">
                <a16:creationId xmlns:a16="http://schemas.microsoft.com/office/drawing/2014/main" id="{D30A941A-568A-0C81-F8E5-24EA9BD4DD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552" b="-1"/>
          <a:stretch/>
        </p:blipFill>
        <p:spPr>
          <a:xfrm>
            <a:off x="3957208" y="10"/>
            <a:ext cx="8234792" cy="6857990"/>
          </a:xfrm>
          <a:custGeom>
            <a:avLst/>
            <a:gdLst/>
            <a:ahLst/>
            <a:cxnLst/>
            <a:rect l="l" t="t" r="r" b="b"/>
            <a:pathLst>
              <a:path w="8234792" h="6821666">
                <a:moveTo>
                  <a:pt x="2322410" y="0"/>
                </a:moveTo>
                <a:lnTo>
                  <a:pt x="8234792" y="0"/>
                </a:lnTo>
                <a:lnTo>
                  <a:pt x="8234792" y="4503719"/>
                </a:lnTo>
                <a:lnTo>
                  <a:pt x="8215888" y="4629599"/>
                </a:lnTo>
                <a:cubicBezTo>
                  <a:pt x="8049795" y="5454493"/>
                  <a:pt x="7647096" y="6191792"/>
                  <a:pt x="7082996" y="6765066"/>
                </a:cubicBezTo>
                <a:lnTo>
                  <a:pt x="7021717" y="6821666"/>
                </a:lnTo>
                <a:lnTo>
                  <a:pt x="0" y="6821666"/>
                </a:lnTo>
                <a:lnTo>
                  <a:pt x="0" y="3790727"/>
                </a:lnTo>
                <a:cubicBezTo>
                  <a:pt x="0" y="2186928"/>
                  <a:pt x="879517" y="791919"/>
                  <a:pt x="2175128" y="7665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75880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ackground Fill">
            <a:extLst>
              <a:ext uri="{FF2B5EF4-FFF2-40B4-BE49-F238E27FC236}">
                <a16:creationId xmlns:a16="http://schemas.microsoft.com/office/drawing/2014/main" id="{03AE087C-11E2-4305-9282-D7F122FE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4" descr="Um na multidão">
            <a:extLst>
              <a:ext uri="{FF2B5EF4-FFF2-40B4-BE49-F238E27FC236}">
                <a16:creationId xmlns:a16="http://schemas.microsoft.com/office/drawing/2014/main" id="{FBF79F7F-993D-23C5-2CE2-9D47DD2330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7724" r="-1" b="17256"/>
          <a:stretch/>
        </p:blipFill>
        <p:spPr>
          <a:xfrm>
            <a:off x="20" y="8571"/>
            <a:ext cx="1218893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5A709C2-4FDA-C856-50AD-9D6F7B8BE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UM GRUPO SAUDÁVEL É O CORPO DE CRISTO!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BF907-C71C-93BA-D3F1-21FC21A4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96713"/>
            <a:ext cx="7685037" cy="4080250"/>
          </a:xfrm>
        </p:spPr>
        <p:txBody>
          <a:bodyPr>
            <a:normAutofit/>
          </a:bodyPr>
          <a:lstStyle/>
          <a:p>
            <a:endParaRPr lang="pt-BR" dirty="0">
              <a:solidFill>
                <a:srgbClr val="FFFFFF"/>
              </a:solidFill>
            </a:endParaRPr>
          </a:p>
          <a:p>
            <a:endParaRPr lang="pt-BR" dirty="0">
              <a:solidFill>
                <a:srgbClr val="FFFFFF"/>
              </a:solidFill>
            </a:endParaRPr>
          </a:p>
          <a:p>
            <a:endParaRPr lang="pt-BR" dirty="0">
              <a:solidFill>
                <a:srgbClr val="FFFFFF"/>
              </a:solidFill>
            </a:endParaRPr>
          </a:p>
          <a:p>
            <a:r>
              <a:rPr lang="pt-BR" sz="2800" b="1" dirty="0">
                <a:solidFill>
                  <a:srgbClr val="FF0000"/>
                </a:solidFill>
              </a:rPr>
              <a:t>“Vocês são a igreja. Vocês são o corpo de Cristo, perfeitamente preparados para realizar a sua missão para seu mundo”. </a:t>
            </a:r>
          </a:p>
          <a:p>
            <a:r>
              <a:rPr lang="pt-BR" sz="2800" b="1" dirty="0">
                <a:solidFill>
                  <a:srgbClr val="FF0000"/>
                </a:solidFill>
              </a:rPr>
              <a:t>I Co 12:18</a:t>
            </a:r>
          </a:p>
          <a:p>
            <a:endParaRPr lang="pt-BR" sz="2800" b="1" dirty="0">
              <a:solidFill>
                <a:srgbClr val="FF0000"/>
              </a:solidFill>
            </a:endParaRPr>
          </a:p>
        </p:txBody>
      </p:sp>
      <p:grpSp>
        <p:nvGrpSpPr>
          <p:cNvPr id="21" name="Group 10">
            <a:extLst>
              <a:ext uri="{FF2B5EF4-FFF2-40B4-BE49-F238E27FC236}">
                <a16:creationId xmlns:a16="http://schemas.microsoft.com/office/drawing/2014/main" id="{6ACF365D-F104-414F-93C3-D9F568808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22" name="Oval 11">
              <a:extLst>
                <a:ext uri="{FF2B5EF4-FFF2-40B4-BE49-F238E27FC236}">
                  <a16:creationId xmlns:a16="http://schemas.microsoft.com/office/drawing/2014/main" id="{C5D118A1-A4AD-4C47-99CC-852FAD146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Graphic 9">
              <a:extLst>
                <a:ext uri="{FF2B5EF4-FFF2-40B4-BE49-F238E27FC236}">
                  <a16:creationId xmlns:a16="http://schemas.microsoft.com/office/drawing/2014/main" id="{D3E51544-0AB7-4546-AB57-868FB0B41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24" name="Freeform: Shape 13">
              <a:extLst>
                <a:ext uri="{FF2B5EF4-FFF2-40B4-BE49-F238E27FC236}">
                  <a16:creationId xmlns:a16="http://schemas.microsoft.com/office/drawing/2014/main" id="{16DB3A34-0E17-44F2-A958-5C6EE80E3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25" name="Freeform: Shape 14">
              <a:extLst>
                <a:ext uri="{FF2B5EF4-FFF2-40B4-BE49-F238E27FC236}">
                  <a16:creationId xmlns:a16="http://schemas.microsoft.com/office/drawing/2014/main" id="{AB343AE4-2356-4838-B706-3A16FFFDE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26" name="Graphic 9">
              <a:extLst>
                <a:ext uri="{FF2B5EF4-FFF2-40B4-BE49-F238E27FC236}">
                  <a16:creationId xmlns:a16="http://schemas.microsoft.com/office/drawing/2014/main" id="{D78B9AE4-2096-42B5-B267-1FCCF56F8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7" name="Graphic 9">
              <a:extLst>
                <a:ext uri="{FF2B5EF4-FFF2-40B4-BE49-F238E27FC236}">
                  <a16:creationId xmlns:a16="http://schemas.microsoft.com/office/drawing/2014/main" id="{827DE0C5-02AF-4323-9CB7-E4C1D6449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72406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olor Fill">
            <a:extLst>
              <a:ext uri="{FF2B5EF4-FFF2-40B4-BE49-F238E27FC236}">
                <a16:creationId xmlns:a16="http://schemas.microsoft.com/office/drawing/2014/main" id="{A8A68745-355E-4D81-AA5F-942C71082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Graphic 9">
            <a:extLst>
              <a:ext uri="{FF2B5EF4-FFF2-40B4-BE49-F238E27FC236}">
                <a16:creationId xmlns:a16="http://schemas.microsoft.com/office/drawing/2014/main" id="{61D32E23-CD34-4C85-8167-14669FD3E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1818" y="16444"/>
            <a:ext cx="6893328" cy="6846993"/>
          </a:xfrm>
          <a:custGeom>
            <a:avLst/>
            <a:gdLst>
              <a:gd name="connsiteX0" fmla="*/ 6861546 w 6861545"/>
              <a:gd name="connsiteY0" fmla="*/ 6861546 h 6861545"/>
              <a:gd name="connsiteX1" fmla="*/ 3435812 w 6861545"/>
              <a:gd name="connsiteY1" fmla="*/ 6861546 h 6861545"/>
              <a:gd name="connsiteX2" fmla="*/ 0 w 6861545"/>
              <a:gd name="connsiteY2" fmla="*/ 3425734 h 6861545"/>
              <a:gd name="connsiteX3" fmla="*/ 0 w 6861545"/>
              <a:gd name="connsiteY3" fmla="*/ 0 h 6861545"/>
              <a:gd name="connsiteX4" fmla="*/ 3425734 w 6861545"/>
              <a:gd name="connsiteY4" fmla="*/ 0 h 6861545"/>
              <a:gd name="connsiteX5" fmla="*/ 6861546 w 6861545"/>
              <a:gd name="connsiteY5" fmla="*/ 3435812 h 6861545"/>
              <a:gd name="connsiteX6" fmla="*/ 6861546 w 6861545"/>
              <a:gd name="connsiteY6" fmla="*/ 6861546 h 68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545" h="6861545">
                <a:moveTo>
                  <a:pt x="6861546" y="6861546"/>
                </a:moveTo>
                <a:lnTo>
                  <a:pt x="3435812" y="6861546"/>
                </a:lnTo>
                <a:cubicBezTo>
                  <a:pt x="1538245" y="6861546"/>
                  <a:pt x="0" y="5323301"/>
                  <a:pt x="0" y="3425734"/>
                </a:cubicBezTo>
                <a:lnTo>
                  <a:pt x="0" y="0"/>
                </a:lnTo>
                <a:lnTo>
                  <a:pt x="3425734" y="0"/>
                </a:lnTo>
                <a:cubicBezTo>
                  <a:pt x="5323301" y="0"/>
                  <a:pt x="6861546" y="1538245"/>
                  <a:pt x="6861546" y="3435812"/>
                </a:cubicBezTo>
                <a:lnTo>
                  <a:pt x="6861546" y="6861546"/>
                </a:lnTo>
                <a:close/>
              </a:path>
            </a:pathLst>
          </a:custGeom>
          <a:solidFill>
            <a:srgbClr val="FFFFFF"/>
          </a:solidFill>
          <a:ln w="38100" cap="flat">
            <a:solidFill>
              <a:srgbClr val="F7F7F7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Texture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8C6F21-8AE6-9DDA-8F6C-B1D5D3954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58952"/>
            <a:ext cx="4640729" cy="1325563"/>
          </a:xfrm>
        </p:spPr>
        <p:txBody>
          <a:bodyPr anchor="b">
            <a:normAutofit/>
          </a:bodyPr>
          <a:lstStyle/>
          <a:p>
            <a:pPr algn="ctr"/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0890C7-C617-47E2-EC10-25AD528F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4834618" cy="4283612"/>
          </a:xfrm>
        </p:spPr>
        <p:txBody>
          <a:bodyPr>
            <a:noAutofit/>
          </a:bodyPr>
          <a:lstStyle/>
          <a:p>
            <a:r>
              <a:rPr lang="pt-BR" sz="2800" dirty="0"/>
              <a:t>No livro De Bom a Excelente, Jim Collins inicia com estas palavras: “O bom é inimigo do excelente. E essa é uma das razões-chave por que temos tão pouco se tornado excelente”. Deus promete fazer algo grande em nós (</a:t>
            </a:r>
            <a:r>
              <a:rPr lang="pt-BR" sz="2800" dirty="0" err="1"/>
              <a:t>Gn</a:t>
            </a:r>
            <a:r>
              <a:rPr lang="pt-BR" sz="2800" dirty="0"/>
              <a:t> 12:2). No entanto, inúmeros pequenos grupos estão satisfeitos com o bom.</a:t>
            </a:r>
          </a:p>
        </p:txBody>
      </p:sp>
      <p:pic>
        <p:nvPicPr>
          <p:cNvPr id="7" name="Graphic 6" descr="Thumbs Up Sign">
            <a:extLst>
              <a:ext uri="{FF2B5EF4-FFF2-40B4-BE49-F238E27FC236}">
                <a16:creationId xmlns:a16="http://schemas.microsoft.com/office/drawing/2014/main" id="{69669A14-175F-1B62-7489-89F869E5F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9388" y="1164092"/>
            <a:ext cx="4659872" cy="465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70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973CFC7D-374D-4D67-8994-8DA9D4E23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F7FA731-5B6E-499C-926D-C2D2D4946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6AF8CF-633E-412E-96E3-67B7B9632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D7166A1-C3C1-4FC8-BE48-DE359B61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Graphic 9">
              <a:extLst>
                <a:ext uri="{FF2B5EF4-FFF2-40B4-BE49-F238E27FC236}">
                  <a16:creationId xmlns:a16="http://schemas.microsoft.com/office/drawing/2014/main" id="{3557B6F1-5BA8-43C0-9951-35E8513BF0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5FA9AA9-0E23-474D-97B8-2998484A9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4CDFD59-E3B8-4EC9-AB9D-EE34EB128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F1A280C6-1700-4098-9578-CD91F8EFBE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8FAF8CC6-F036-444B-AEB8-DF82B64BA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1" name="Texture">
            <a:extLst>
              <a:ext uri="{FF2B5EF4-FFF2-40B4-BE49-F238E27FC236}">
                <a16:creationId xmlns:a16="http://schemas.microsoft.com/office/drawing/2014/main" id="{8592B821-10D5-48C0-8022-A904844B7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45609F-AC53-2C4A-6009-60FF0868A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9484191" cy="1325563"/>
          </a:xfrm>
        </p:spPr>
        <p:txBody>
          <a:bodyPr>
            <a:normAutofit/>
          </a:bodyPr>
          <a:lstStyle/>
          <a:p>
            <a:r>
              <a:rPr lang="pt-BR" dirty="0"/>
              <a:t>BARREIRAS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1E25482-7373-AC5F-01C1-98E558FC36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9569818"/>
              </p:ext>
            </p:extLst>
          </p:nvPr>
        </p:nvGraphicFramePr>
        <p:xfrm>
          <a:off x="162279" y="2097088"/>
          <a:ext cx="11363577" cy="4430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5795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Fill">
            <a:extLst>
              <a:ext uri="{FF2B5EF4-FFF2-40B4-BE49-F238E27FC236}">
                <a16:creationId xmlns:a16="http://schemas.microsoft.com/office/drawing/2014/main" id="{03AE087C-11E2-4305-9282-D7F122FE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Estendendo a mão para o sol">
            <a:extLst>
              <a:ext uri="{FF2B5EF4-FFF2-40B4-BE49-F238E27FC236}">
                <a16:creationId xmlns:a16="http://schemas.microsoft.com/office/drawing/2014/main" id="{3A781755-C081-5E24-B8F7-8FA17E8998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r="-1" b="16023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C4FDAFC-CBCB-E450-EA24-6C4B7C6D5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rgbClr val="FFFFFF"/>
                </a:solidFill>
              </a:rPr>
              <a:t>CRISTO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2222D1-E406-71F2-F763-EF7C0619D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96713"/>
            <a:ext cx="9432388" cy="4080250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rgbClr val="FFFFFF"/>
                </a:solidFill>
              </a:rPr>
              <a:t>1. Convidem Cristo a fazer parte da sua vida diária</a:t>
            </a:r>
          </a:p>
          <a:p>
            <a:endParaRPr lang="pt-BR" sz="2400" dirty="0">
              <a:solidFill>
                <a:srgbClr val="FFFFFF"/>
              </a:solidFill>
            </a:endParaRPr>
          </a:p>
          <a:p>
            <a:r>
              <a:rPr lang="pt-BR" sz="2400" dirty="0">
                <a:solidFill>
                  <a:srgbClr val="FFFFFF"/>
                </a:solidFill>
              </a:rPr>
              <a:t>2. Conversem sobre a presença de Cristo quando se reunirem. </a:t>
            </a:r>
          </a:p>
          <a:p>
            <a:endParaRPr lang="pt-BR" sz="2400" dirty="0">
              <a:solidFill>
                <a:srgbClr val="FFFFFF"/>
              </a:solidFill>
            </a:endParaRPr>
          </a:p>
          <a:p>
            <a:r>
              <a:rPr lang="pt-BR" sz="2400" dirty="0">
                <a:solidFill>
                  <a:srgbClr val="FFFFFF"/>
                </a:solidFill>
              </a:rPr>
              <a:t>3. Abandonem o comum e o confortável para ver a presença de Cristo.</a:t>
            </a:r>
          </a:p>
          <a:p>
            <a:endParaRPr lang="pt-BR" sz="2400" dirty="0">
              <a:solidFill>
                <a:srgbClr val="FFFFFF"/>
              </a:solidFill>
            </a:endParaRPr>
          </a:p>
          <a:p>
            <a:r>
              <a:rPr lang="pt-BR" sz="2400" dirty="0">
                <a:solidFill>
                  <a:srgbClr val="FFFFFF"/>
                </a:solidFill>
              </a:rPr>
              <a:t>4. Pratiquem ouvir a voz de Deu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CECCFA5-40A0-4B37-8B7B-D912C28A1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69C0F1-62DE-46AE-9526-CBD795D1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340BA6BB-87A1-4F4A-8B9B-D7B83FE58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CC2ADB9-B92C-4252-B47E-B41B61AFF4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C02BB26-7CE5-4FAE-A255-5DEF1B3F36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B65C1BB9-F5F2-4728-B47D-3B2F995E9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" name="Graphic 9">
              <a:extLst>
                <a:ext uri="{FF2B5EF4-FFF2-40B4-BE49-F238E27FC236}">
                  <a16:creationId xmlns:a16="http://schemas.microsoft.com/office/drawing/2014/main" id="{A26117A4-4B2F-495A-87A5-63E265B52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43318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ckground Fill">
            <a:extLst>
              <a:ext uri="{FF2B5EF4-FFF2-40B4-BE49-F238E27FC236}">
                <a16:creationId xmlns:a16="http://schemas.microsoft.com/office/drawing/2014/main" id="{03AE087C-11E2-4305-9282-D7F122FE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Close de mãos aplaudindo">
            <a:extLst>
              <a:ext uri="{FF2B5EF4-FFF2-40B4-BE49-F238E27FC236}">
                <a16:creationId xmlns:a16="http://schemas.microsoft.com/office/drawing/2014/main" id="{E9032C11-ECDD-ECC9-6F94-DD81E1F78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587" r="-1" b="15122"/>
          <a:stretch/>
        </p:blipFill>
        <p:spPr>
          <a:xfrm>
            <a:off x="0" y="0"/>
            <a:ext cx="12351211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2560068-B36D-C47E-FCCC-3D9AE5B59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ORAÇÃO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DF4BEA-0FF2-825E-746B-4FD96746F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96713"/>
            <a:ext cx="9711089" cy="4080250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FFFFFF"/>
                </a:solidFill>
              </a:rPr>
              <a:t>Atos 4: 23-30. </a:t>
            </a:r>
          </a:p>
          <a:p>
            <a:r>
              <a:rPr lang="pt-BR" sz="3200" dirty="0">
                <a:solidFill>
                  <a:srgbClr val="FFFFFF"/>
                </a:solidFill>
              </a:rPr>
              <a:t>Esses crentes compreenderam o verdadeiro poder da oração: “Depois de orarem, tremeu o lugar em que estavam reunidos; todos ficaram cheios do Espírito Santo e anunciavam corajosamente a palavra de Deus” (Atos4:31). Permita que a expectativa que eles tiveram seja o seu modelo ao orarem em grupo!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ACF365D-F104-414F-93C3-D9F568808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5D118A1-A4AD-4C47-99CC-852FAD146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Graphic 9">
              <a:extLst>
                <a:ext uri="{FF2B5EF4-FFF2-40B4-BE49-F238E27FC236}">
                  <a16:creationId xmlns:a16="http://schemas.microsoft.com/office/drawing/2014/main" id="{D3E51544-0AB7-4546-AB57-868FB0B41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6DB3A34-0E17-44F2-A958-5C6EE80E3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B343AE4-2356-4838-B706-3A16FFFDE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29" name="Graphic 9">
              <a:extLst>
                <a:ext uri="{FF2B5EF4-FFF2-40B4-BE49-F238E27FC236}">
                  <a16:creationId xmlns:a16="http://schemas.microsoft.com/office/drawing/2014/main" id="{D78B9AE4-2096-42B5-B267-1FCCF56F8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0" name="Graphic 9">
              <a:extLst>
                <a:ext uri="{FF2B5EF4-FFF2-40B4-BE49-F238E27FC236}">
                  <a16:creationId xmlns:a16="http://schemas.microsoft.com/office/drawing/2014/main" id="{827DE0C5-02AF-4323-9CB7-E4C1D6449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96826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Background Fill">
            <a:extLst>
              <a:ext uri="{FF2B5EF4-FFF2-40B4-BE49-F238E27FC236}">
                <a16:creationId xmlns:a16="http://schemas.microsoft.com/office/drawing/2014/main" id="{471A3572-4543-4883-A749-0458CD870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Color Fill">
            <a:extLst>
              <a:ext uri="{FF2B5EF4-FFF2-40B4-BE49-F238E27FC236}">
                <a16:creationId xmlns:a16="http://schemas.microsoft.com/office/drawing/2014/main" id="{7C9FD462-1E67-460F-957B-AD0DAD059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pattFill prst="pct5">
            <a:fgClr>
              <a:schemeClr val="accent4">
                <a:lumMod val="50000"/>
              </a:schemeClr>
            </a:fgClr>
            <a:bgClr>
              <a:schemeClr val="accent4">
                <a:lumMod val="75000"/>
              </a:schemeClr>
            </a:bgClr>
          </a:patt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ure">
            <a:extLst>
              <a:ext uri="{FF2B5EF4-FFF2-40B4-BE49-F238E27FC236}">
                <a16:creationId xmlns:a16="http://schemas.microsoft.com/office/drawing/2014/main" id="{34CEB53F-A62C-4D83-BDAD-ED5FBD2BB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B9339603-7D99-48BF-9B43-B81E49DD3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593710"/>
            <a:ext cx="11298473" cy="56684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6B73CBF-5C1D-753D-6067-892F43F55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62" y="814726"/>
            <a:ext cx="1916361" cy="5243715"/>
          </a:xfrm>
        </p:spPr>
        <p:txBody>
          <a:bodyPr anchor="ctr">
            <a:normAutofit/>
          </a:bodyPr>
          <a:lstStyle/>
          <a:p>
            <a:r>
              <a:rPr lang="pt-BR" dirty="0">
                <a:solidFill>
                  <a:schemeClr val="tx2"/>
                </a:solidFill>
              </a:rPr>
              <a:t>LIDERANÇA</a:t>
            </a:r>
          </a:p>
        </p:txBody>
      </p:sp>
      <p:graphicFrame>
        <p:nvGraphicFramePr>
          <p:cNvPr id="18" name="Espaço Reservado para Conteúdo 2">
            <a:extLst>
              <a:ext uri="{FF2B5EF4-FFF2-40B4-BE49-F238E27FC236}">
                <a16:creationId xmlns:a16="http://schemas.microsoft.com/office/drawing/2014/main" id="{1870F9DF-AE8D-A7F8-89EC-64850EBAFA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813369"/>
              </p:ext>
            </p:extLst>
          </p:nvPr>
        </p:nvGraphicFramePr>
        <p:xfrm>
          <a:off x="3179298" y="814727"/>
          <a:ext cx="8326541" cy="5243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0562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4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50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A7E347D-B32A-4759-B7FF-FD25A9AEE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48" y="-17141"/>
            <a:ext cx="12188952" cy="6875141"/>
          </a:xfrm>
          <a:custGeom>
            <a:avLst/>
            <a:gdLst>
              <a:gd name="connsiteX0" fmla="*/ 1488154 w 12188952"/>
              <a:gd name="connsiteY0" fmla="*/ 3508108 h 6875141"/>
              <a:gd name="connsiteX1" fmla="*/ 1292116 w 12188952"/>
              <a:gd name="connsiteY1" fmla="*/ 3704145 h 6875141"/>
              <a:gd name="connsiteX2" fmla="*/ 1488154 w 12188952"/>
              <a:gd name="connsiteY2" fmla="*/ 3900182 h 6875141"/>
              <a:gd name="connsiteX3" fmla="*/ 1684192 w 12188952"/>
              <a:gd name="connsiteY3" fmla="*/ 3704145 h 6875141"/>
              <a:gd name="connsiteX4" fmla="*/ 1488154 w 12188952"/>
              <a:gd name="connsiteY4" fmla="*/ 3508108 h 6875141"/>
              <a:gd name="connsiteX5" fmla="*/ 12188951 w 12188952"/>
              <a:gd name="connsiteY5" fmla="*/ 3213837 h 6875141"/>
              <a:gd name="connsiteX6" fmla="*/ 11900948 w 12188952"/>
              <a:gd name="connsiteY6" fmla="*/ 3213837 h 6875141"/>
              <a:gd name="connsiteX7" fmla="*/ 10063117 w 12188952"/>
              <a:gd name="connsiteY7" fmla="*/ 5051668 h 6875141"/>
              <a:gd name="connsiteX8" fmla="*/ 10063117 w 12188952"/>
              <a:gd name="connsiteY8" fmla="*/ 6875141 h 6875141"/>
              <a:gd name="connsiteX9" fmla="*/ 12073153 w 12188952"/>
              <a:gd name="connsiteY9" fmla="*/ 6875141 h 6875141"/>
              <a:gd name="connsiteX10" fmla="*/ 12083467 w 12188952"/>
              <a:gd name="connsiteY10" fmla="*/ 6874620 h 6875141"/>
              <a:gd name="connsiteX11" fmla="*/ 12188951 w 12188952"/>
              <a:gd name="connsiteY11" fmla="*/ 6858522 h 6875141"/>
              <a:gd name="connsiteX12" fmla="*/ 12188951 w 12188952"/>
              <a:gd name="connsiteY12" fmla="*/ 6280730 h 6875141"/>
              <a:gd name="connsiteX13" fmla="*/ 12188952 w 12188952"/>
              <a:gd name="connsiteY13" fmla="*/ 6280729 h 6875141"/>
              <a:gd name="connsiteX14" fmla="*/ 12188952 w 12188952"/>
              <a:gd name="connsiteY14" fmla="*/ 3832194 h 6875141"/>
              <a:gd name="connsiteX15" fmla="*/ 12188951 w 12188952"/>
              <a:gd name="connsiteY15" fmla="*/ 3832194 h 6875141"/>
              <a:gd name="connsiteX16" fmla="*/ 0 w 12188952"/>
              <a:gd name="connsiteY16" fmla="*/ 2798382 h 6875141"/>
              <a:gd name="connsiteX17" fmla="*/ 0 w 12188952"/>
              <a:gd name="connsiteY17" fmla="*/ 4217834 h 6875141"/>
              <a:gd name="connsiteX18" fmla="*/ 10291 w 12188952"/>
              <a:gd name="connsiteY18" fmla="*/ 4210345 h 6875141"/>
              <a:gd name="connsiteX19" fmla="*/ 460407 w 12188952"/>
              <a:gd name="connsiteY19" fmla="*/ 3508108 h 6875141"/>
              <a:gd name="connsiteX20" fmla="*/ 10291 w 12188952"/>
              <a:gd name="connsiteY20" fmla="*/ 2805871 h 6875141"/>
              <a:gd name="connsiteX21" fmla="*/ 11563230 w 12188952"/>
              <a:gd name="connsiteY21" fmla="*/ 603215 h 6875141"/>
              <a:gd name="connsiteX22" fmla="*/ 11381044 w 12188952"/>
              <a:gd name="connsiteY22" fmla="*/ 620944 h 6875141"/>
              <a:gd name="connsiteX23" fmla="*/ 11546600 w 12188952"/>
              <a:gd name="connsiteY23" fmla="*/ 1418331 h 6875141"/>
              <a:gd name="connsiteX24" fmla="*/ 12161801 w 12188952"/>
              <a:gd name="connsiteY24" fmla="*/ 1601617 h 6875141"/>
              <a:gd name="connsiteX25" fmla="*/ 12185891 w 12188952"/>
              <a:gd name="connsiteY25" fmla="*/ 1600043 h 6875141"/>
              <a:gd name="connsiteX26" fmla="*/ 12185891 w 12188952"/>
              <a:gd name="connsiteY26" fmla="*/ 795119 h 6875141"/>
              <a:gd name="connsiteX27" fmla="*/ 12178431 w 12188952"/>
              <a:gd name="connsiteY27" fmla="*/ 786500 h 6875141"/>
              <a:gd name="connsiteX28" fmla="*/ 11563230 w 12188952"/>
              <a:gd name="connsiteY28" fmla="*/ 603215 h 6875141"/>
              <a:gd name="connsiteX29" fmla="*/ 1368216 w 12188952"/>
              <a:gd name="connsiteY29" fmla="*/ 0 h 6875141"/>
              <a:gd name="connsiteX30" fmla="*/ 0 w 12188952"/>
              <a:gd name="connsiteY30" fmla="*/ 0 h 6875141"/>
              <a:gd name="connsiteX31" fmla="*/ 0 w 12188952"/>
              <a:gd name="connsiteY31" fmla="*/ 1368215 h 6875141"/>
              <a:gd name="connsiteX32" fmla="*/ 1372241 w 12188952"/>
              <a:gd name="connsiteY32" fmla="*/ 2740456 h 6875141"/>
              <a:gd name="connsiteX33" fmla="*/ 2740456 w 12188952"/>
              <a:gd name="connsiteY33" fmla="*/ 2740456 h 6875141"/>
              <a:gd name="connsiteX34" fmla="*/ 2740456 w 12188952"/>
              <a:gd name="connsiteY34" fmla="*/ 1372240 h 6875141"/>
              <a:gd name="connsiteX35" fmla="*/ 1368216 w 12188952"/>
              <a:gd name="connsiteY35" fmla="*/ 0 h 687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88952" h="6875141">
                <a:moveTo>
                  <a:pt x="1488154" y="3508108"/>
                </a:moveTo>
                <a:cubicBezTo>
                  <a:pt x="1379885" y="3508108"/>
                  <a:pt x="1292116" y="3595877"/>
                  <a:pt x="1292116" y="3704145"/>
                </a:cubicBezTo>
                <a:cubicBezTo>
                  <a:pt x="1292116" y="3812413"/>
                  <a:pt x="1379885" y="3900182"/>
                  <a:pt x="1488154" y="3900182"/>
                </a:cubicBezTo>
                <a:cubicBezTo>
                  <a:pt x="1596423" y="3900182"/>
                  <a:pt x="1684192" y="3812413"/>
                  <a:pt x="1684192" y="3704145"/>
                </a:cubicBezTo>
                <a:cubicBezTo>
                  <a:pt x="1684192" y="3595877"/>
                  <a:pt x="1596423" y="3508108"/>
                  <a:pt x="1488154" y="3508108"/>
                </a:cubicBezTo>
                <a:close/>
                <a:moveTo>
                  <a:pt x="12188951" y="3213837"/>
                </a:moveTo>
                <a:lnTo>
                  <a:pt x="11900948" y="3213837"/>
                </a:lnTo>
                <a:cubicBezTo>
                  <a:pt x="10885931" y="3213837"/>
                  <a:pt x="10063117" y="4036651"/>
                  <a:pt x="10063117" y="5051668"/>
                </a:cubicBezTo>
                <a:lnTo>
                  <a:pt x="10063117" y="6875141"/>
                </a:lnTo>
                <a:lnTo>
                  <a:pt x="12073153" y="6875141"/>
                </a:lnTo>
                <a:lnTo>
                  <a:pt x="12083467" y="6874620"/>
                </a:lnTo>
                <a:lnTo>
                  <a:pt x="12188951" y="6858522"/>
                </a:lnTo>
                <a:lnTo>
                  <a:pt x="12188951" y="6280730"/>
                </a:lnTo>
                <a:lnTo>
                  <a:pt x="12188952" y="6280729"/>
                </a:lnTo>
                <a:lnTo>
                  <a:pt x="12188952" y="3832194"/>
                </a:lnTo>
                <a:lnTo>
                  <a:pt x="12188951" y="3832194"/>
                </a:lnTo>
                <a:close/>
                <a:moveTo>
                  <a:pt x="0" y="2798382"/>
                </a:moveTo>
                <a:lnTo>
                  <a:pt x="0" y="4217834"/>
                </a:lnTo>
                <a:lnTo>
                  <a:pt x="10291" y="4210345"/>
                </a:lnTo>
                <a:cubicBezTo>
                  <a:pt x="100314" y="4143505"/>
                  <a:pt x="460407" y="3854496"/>
                  <a:pt x="460407" y="3508108"/>
                </a:cubicBezTo>
                <a:cubicBezTo>
                  <a:pt x="460407" y="3161721"/>
                  <a:pt x="100314" y="2872711"/>
                  <a:pt x="10291" y="2805871"/>
                </a:cubicBezTo>
                <a:close/>
                <a:moveTo>
                  <a:pt x="11563230" y="603215"/>
                </a:moveTo>
                <a:cubicBezTo>
                  <a:pt x="11455784" y="606833"/>
                  <a:pt x="11381044" y="620944"/>
                  <a:pt x="11381044" y="620944"/>
                </a:cubicBezTo>
                <a:cubicBezTo>
                  <a:pt x="11381044" y="620944"/>
                  <a:pt x="11280695" y="1152426"/>
                  <a:pt x="11546600" y="1418331"/>
                </a:cubicBezTo>
                <a:cubicBezTo>
                  <a:pt x="11712792" y="1584523"/>
                  <a:pt x="11982723" y="1607645"/>
                  <a:pt x="12161801" y="1601617"/>
                </a:cubicBezTo>
                <a:lnTo>
                  <a:pt x="12185891" y="1600043"/>
                </a:lnTo>
                <a:lnTo>
                  <a:pt x="12185891" y="795119"/>
                </a:lnTo>
                <a:lnTo>
                  <a:pt x="12178431" y="786500"/>
                </a:lnTo>
                <a:cubicBezTo>
                  <a:pt x="12012240" y="620309"/>
                  <a:pt x="11742309" y="597187"/>
                  <a:pt x="11563230" y="603215"/>
                </a:cubicBezTo>
                <a:close/>
                <a:moveTo>
                  <a:pt x="1368216" y="0"/>
                </a:moveTo>
                <a:lnTo>
                  <a:pt x="0" y="0"/>
                </a:lnTo>
                <a:lnTo>
                  <a:pt x="0" y="1368215"/>
                </a:lnTo>
                <a:cubicBezTo>
                  <a:pt x="0" y="2126091"/>
                  <a:pt x="614365" y="2740456"/>
                  <a:pt x="1372241" y="2740456"/>
                </a:cubicBezTo>
                <a:lnTo>
                  <a:pt x="2740456" y="2740456"/>
                </a:lnTo>
                <a:lnTo>
                  <a:pt x="2740456" y="1372240"/>
                </a:lnTo>
                <a:cubicBezTo>
                  <a:pt x="2740456" y="614365"/>
                  <a:pt x="2126092" y="0"/>
                  <a:pt x="1368216" y="0"/>
                </a:cubicBezTo>
                <a:close/>
              </a:path>
            </a:pathLst>
          </a:cu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54" name="Background Fill">
            <a:extLst>
              <a:ext uri="{FF2B5EF4-FFF2-40B4-BE49-F238E27FC236}">
                <a16:creationId xmlns:a16="http://schemas.microsoft.com/office/drawing/2014/main" id="{681F9FCB-1E38-43E9-8567-6292F4842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Lápis laranja destacando-se entre vários lápis pretos">
            <a:extLst>
              <a:ext uri="{FF2B5EF4-FFF2-40B4-BE49-F238E27FC236}">
                <a16:creationId xmlns:a16="http://schemas.microsoft.com/office/drawing/2014/main" id="{49E78A4B-32C1-91DF-032F-F5B6F4B845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6227" r="-1" b="-1"/>
          <a:stretch/>
        </p:blipFill>
        <p:spPr>
          <a:xfrm>
            <a:off x="3059" y="10"/>
            <a:ext cx="12188941" cy="685799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E687037D-D197-4CDD-BB5E-43AEE9E53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3652125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ame 57">
            <a:extLst>
              <a:ext uri="{FF2B5EF4-FFF2-40B4-BE49-F238E27FC236}">
                <a16:creationId xmlns:a16="http://schemas.microsoft.com/office/drawing/2014/main" id="{DF862680-7FF3-4F94-B3EC-A17BECACF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05" y="0"/>
            <a:ext cx="12188190" cy="6875141"/>
          </a:xfrm>
          <a:prstGeom prst="frame">
            <a:avLst>
              <a:gd name="adj1" fmla="val 9075"/>
            </a:avLst>
          </a:prstGeom>
          <a:pattFill prst="pct5">
            <a:fgClr>
              <a:schemeClr val="accent4">
                <a:lumMod val="50000"/>
              </a:schemeClr>
            </a:fgClr>
            <a:bgClr>
              <a:schemeClr val="accent4">
                <a:lumMod val="75000"/>
              </a:schemeClr>
            </a:bgClr>
          </a:patt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Frame 59">
            <a:extLst>
              <a:ext uri="{FF2B5EF4-FFF2-40B4-BE49-F238E27FC236}">
                <a16:creationId xmlns:a16="http://schemas.microsoft.com/office/drawing/2014/main" id="{E579D572-0B2B-49CD-A3A7-BE6B3FD44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05" y="0"/>
            <a:ext cx="12188190" cy="6875141"/>
          </a:xfrm>
          <a:prstGeom prst="frame">
            <a:avLst>
              <a:gd name="adj1" fmla="val 9075"/>
            </a:avLst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E0AF07-3839-8282-E635-2F7790005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8086" y="1067610"/>
            <a:ext cx="4428825" cy="20609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</a:rPr>
              <a:t>TRANSBORDAMENTO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210955-DEA9-B91B-E9BD-BE8526AC4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011" y="1067610"/>
            <a:ext cx="6221718" cy="20609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LIDERANÇA</a:t>
            </a:r>
          </a:p>
        </p:txBody>
      </p:sp>
    </p:spTree>
    <p:extLst>
      <p:ext uri="{BB962C8B-B14F-4D97-AF65-F5344CB8AC3E}">
        <p14:creationId xmlns:p14="http://schemas.microsoft.com/office/powerpoint/2010/main" val="310025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ropicVTI">
  <a:themeElements>
    <a:clrScheme name="Tropic">
      <a:dk1>
        <a:srgbClr val="000000"/>
      </a:dk1>
      <a:lt1>
        <a:sysClr val="window" lastClr="FFFFFF"/>
      </a:lt1>
      <a:dk2>
        <a:srgbClr val="09392F"/>
      </a:dk2>
      <a:lt2>
        <a:srgbClr val="ECF0F0"/>
      </a:lt2>
      <a:accent1>
        <a:srgbClr val="1EBE9B"/>
      </a:accent1>
      <a:accent2>
        <a:srgbClr val="FD7C7C"/>
      </a:accent2>
      <a:accent3>
        <a:srgbClr val="7DA8B5"/>
      </a:accent3>
      <a:accent4>
        <a:srgbClr val="168E74"/>
      </a:accent4>
      <a:accent5>
        <a:srgbClr val="FB7365"/>
      </a:accent5>
      <a:accent6>
        <a:srgbClr val="D39B17"/>
      </a:accent6>
      <a:hlink>
        <a:srgbClr val="EF08F7"/>
      </a:hlink>
      <a:folHlink>
        <a:srgbClr val="8477FE"/>
      </a:folHlink>
    </a:clrScheme>
    <a:fontScheme name="Tropic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opicVTI" id="{DE8751F2-0439-4D1D-A674-AFC241C9701D}" vid="{C41D9140-98E0-4A26-97C4-97FDCB8D6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667</Words>
  <Application>Microsoft Office PowerPoint</Application>
  <PresentationFormat>Widescreen</PresentationFormat>
  <Paragraphs>82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Gill Sans Nova</vt:lpstr>
      <vt:lpstr>TropicVTI</vt:lpstr>
      <vt:lpstr>COMUNIDADE</vt:lpstr>
      <vt:lpstr>UM GRUPO SAUDÁVEL É O CORPO DE CRISTO</vt:lpstr>
      <vt:lpstr>UM GRUPO SAUDÁVEL É O CORPO DE CRISTO!</vt:lpstr>
      <vt:lpstr>Apresentação do PowerPoint</vt:lpstr>
      <vt:lpstr>BARREIRAS</vt:lpstr>
      <vt:lpstr>CRISTO</vt:lpstr>
      <vt:lpstr>ORAÇÃO</vt:lpstr>
      <vt:lpstr>LIDERANÇA</vt:lpstr>
      <vt:lpstr>LIDERANÇA</vt:lpstr>
      <vt:lpstr>DISCÍPULOS</vt:lpstr>
      <vt:lpstr>DISCIPULADO</vt:lpstr>
      <vt:lpstr>DISCIPULOS</vt:lpstr>
      <vt:lpstr>FALHAS</vt:lpstr>
      <vt:lpstr>Planejamento</vt:lpstr>
      <vt:lpstr>ORAÇÃO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COMUNIDADE</dc:title>
  <dc:creator>Sandro costa</dc:creator>
  <cp:lastModifiedBy>Sandro costa</cp:lastModifiedBy>
  <cp:revision>1</cp:revision>
  <dcterms:created xsi:type="dcterms:W3CDTF">2023-11-23T17:19:31Z</dcterms:created>
  <dcterms:modified xsi:type="dcterms:W3CDTF">2023-11-23T22:46:13Z</dcterms:modified>
</cp:coreProperties>
</file>